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34"/>
  </p:notesMasterIdLst>
  <p:sldIdLst>
    <p:sldId id="286" r:id="rId6"/>
    <p:sldId id="287" r:id="rId7"/>
    <p:sldId id="290" r:id="rId8"/>
    <p:sldId id="288" r:id="rId9"/>
    <p:sldId id="285" r:id="rId10"/>
    <p:sldId id="307" r:id="rId11"/>
    <p:sldId id="284" r:id="rId12"/>
    <p:sldId id="295" r:id="rId13"/>
    <p:sldId id="275" r:id="rId14"/>
    <p:sldId id="308" r:id="rId15"/>
    <p:sldId id="296" r:id="rId16"/>
    <p:sldId id="302" r:id="rId17"/>
    <p:sldId id="309" r:id="rId18"/>
    <p:sldId id="297" r:id="rId19"/>
    <p:sldId id="303" r:id="rId20"/>
    <p:sldId id="310" r:id="rId21"/>
    <p:sldId id="298" r:id="rId22"/>
    <p:sldId id="304" r:id="rId23"/>
    <p:sldId id="311" r:id="rId24"/>
    <p:sldId id="300" r:id="rId25"/>
    <p:sldId id="306" r:id="rId26"/>
    <p:sldId id="313" r:id="rId27"/>
    <p:sldId id="299" r:id="rId28"/>
    <p:sldId id="305" r:id="rId29"/>
    <p:sldId id="312" r:id="rId30"/>
    <p:sldId id="301" r:id="rId31"/>
    <p:sldId id="292" r:id="rId32"/>
    <p:sldId id="314" r:id="rId33"/>
  </p:sldIdLst>
  <p:sldSz cx="9144000" cy="5143500" type="screen16x9"/>
  <p:notesSz cx="6858000" cy="9144000"/>
  <p:embeddedFontLst>
    <p:embeddedFont>
      <p:font typeface="Arial" panose="020B0604020202020204" pitchFamily="34" charset="0"/>
      <p:regular r:id="rId35"/>
      <p:bold r:id="rId36"/>
      <p:italic r:id="rId37"/>
      <p:boldItalic r:id="rId38"/>
    </p:embeddedFont>
    <p:embeddedFont>
      <p:font typeface="Source Sans Pro" panose="020B0604020202020204" charset="0"/>
      <p:regular r:id="rId39"/>
      <p:bold r:id="rId40"/>
      <p:italic r:id="rId41"/>
      <p:boldItalic r:id="rId42"/>
    </p:embeddedFont>
    <p:embeddedFont>
      <p:font typeface="Source Sans Pro Bold" panose="020B0604020202020204" charset="0"/>
      <p:bold r:id="rId43"/>
    </p:embeddedFont>
    <p:embeddedFont>
      <p:font typeface="Source Sans Pro Semibold" panose="020B0604020202020204" charset="0"/>
      <p:bold r:id="rId44"/>
      <p:boldItalic r:id="rId45"/>
    </p:embeddedFont>
  </p:embeddedFontLst>
  <p:defaultTextStyle>
    <a:defPPr>
      <a:defRPr lang="en-US"/>
    </a:defPPr>
    <a:lvl1pPr marL="0" algn="l" defTabSz="389626" rtl="0" eaLnBrk="1" latinLnBrk="0" hangingPunct="1">
      <a:defRPr sz="1534" kern="1200">
        <a:solidFill>
          <a:schemeClr val="tx1"/>
        </a:solidFill>
        <a:latin typeface="+mn-lt"/>
        <a:ea typeface="+mn-ea"/>
        <a:cs typeface="+mn-cs"/>
      </a:defRPr>
    </a:lvl1pPr>
    <a:lvl2pPr marL="389626" algn="l" defTabSz="389626" rtl="0" eaLnBrk="1" latinLnBrk="0" hangingPunct="1">
      <a:defRPr sz="1534" kern="1200">
        <a:solidFill>
          <a:schemeClr val="tx1"/>
        </a:solidFill>
        <a:latin typeface="+mn-lt"/>
        <a:ea typeface="+mn-ea"/>
        <a:cs typeface="+mn-cs"/>
      </a:defRPr>
    </a:lvl2pPr>
    <a:lvl3pPr marL="779252" algn="l" defTabSz="389626" rtl="0" eaLnBrk="1" latinLnBrk="0" hangingPunct="1">
      <a:defRPr sz="1534" kern="1200">
        <a:solidFill>
          <a:schemeClr val="tx1"/>
        </a:solidFill>
        <a:latin typeface="+mn-lt"/>
        <a:ea typeface="+mn-ea"/>
        <a:cs typeface="+mn-cs"/>
      </a:defRPr>
    </a:lvl3pPr>
    <a:lvl4pPr marL="1168878" algn="l" defTabSz="389626" rtl="0" eaLnBrk="1" latinLnBrk="0" hangingPunct="1">
      <a:defRPr sz="1534" kern="1200">
        <a:solidFill>
          <a:schemeClr val="tx1"/>
        </a:solidFill>
        <a:latin typeface="+mn-lt"/>
        <a:ea typeface="+mn-ea"/>
        <a:cs typeface="+mn-cs"/>
      </a:defRPr>
    </a:lvl4pPr>
    <a:lvl5pPr marL="1558503" algn="l" defTabSz="389626" rtl="0" eaLnBrk="1" latinLnBrk="0" hangingPunct="1">
      <a:defRPr sz="1534" kern="1200">
        <a:solidFill>
          <a:schemeClr val="tx1"/>
        </a:solidFill>
        <a:latin typeface="+mn-lt"/>
        <a:ea typeface="+mn-ea"/>
        <a:cs typeface="+mn-cs"/>
      </a:defRPr>
    </a:lvl5pPr>
    <a:lvl6pPr marL="1948129" algn="l" defTabSz="389626" rtl="0" eaLnBrk="1" latinLnBrk="0" hangingPunct="1">
      <a:defRPr sz="1534" kern="1200">
        <a:solidFill>
          <a:schemeClr val="tx1"/>
        </a:solidFill>
        <a:latin typeface="+mn-lt"/>
        <a:ea typeface="+mn-ea"/>
        <a:cs typeface="+mn-cs"/>
      </a:defRPr>
    </a:lvl6pPr>
    <a:lvl7pPr marL="2337755" algn="l" defTabSz="389626" rtl="0" eaLnBrk="1" latinLnBrk="0" hangingPunct="1">
      <a:defRPr sz="1534" kern="1200">
        <a:solidFill>
          <a:schemeClr val="tx1"/>
        </a:solidFill>
        <a:latin typeface="+mn-lt"/>
        <a:ea typeface="+mn-ea"/>
        <a:cs typeface="+mn-cs"/>
      </a:defRPr>
    </a:lvl7pPr>
    <a:lvl8pPr marL="2727381" algn="l" defTabSz="389626" rtl="0" eaLnBrk="1" latinLnBrk="0" hangingPunct="1">
      <a:defRPr sz="1534" kern="1200">
        <a:solidFill>
          <a:schemeClr val="tx1"/>
        </a:solidFill>
        <a:latin typeface="+mn-lt"/>
        <a:ea typeface="+mn-ea"/>
        <a:cs typeface="+mn-cs"/>
      </a:defRPr>
    </a:lvl8pPr>
    <a:lvl9pPr marL="3117007" algn="l" defTabSz="389626"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4CD37B-CA41-6479-1300-52D286818FAB}" name="Anita Dawe" initials="AD" userId="S::Anita.Dawe@orc.govt.nz::2bd34c31-4a1c-4e5c-abd7-cb3752b9ce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00"/>
    <a:srgbClr val="0A395B"/>
    <a:srgbClr val="0073A0"/>
    <a:srgbClr val="EAECED"/>
    <a:srgbClr val="F9C000"/>
    <a:srgbClr val="0096FF"/>
    <a:srgbClr val="003E60"/>
    <a:srgbClr val="00508F"/>
    <a:srgbClr val="03508F"/>
    <a:srgbClr val="0052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EAF61-8F19-40D3-A3BA-4010033E4030}" v="227" dt="2023-12-11T21:04:36.600"/>
    <p1510:client id="{8C35B8D9-C474-47A5-A396-F1EBDCC297E7}" v="41" dt="2023-12-11T03:18:43.826"/>
    <p1510:client id="{962162E9-B5D3-4C21-8A3C-ABF87AB97A24}" v="116" dt="2023-12-11T23:41:39.167"/>
    <p1510:client id="{D988C048-824E-4A84-90DB-C3ED2C9E58EC}" v="6" dt="2023-12-11T20:38:10.66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Manning" userId="299380a8-4e86-4161-9064-2b1b7430592c" providerId="ADAL" clId="{962162E9-B5D3-4C21-8A3C-ABF87AB97A24}"/>
    <pc:docChg chg="custSel modSld">
      <pc:chgData name="Victoria Manning" userId="299380a8-4e86-4161-9064-2b1b7430592c" providerId="ADAL" clId="{962162E9-B5D3-4C21-8A3C-ABF87AB97A24}" dt="2023-12-11T23:41:39.167" v="109" actId="1076"/>
      <pc:docMkLst>
        <pc:docMk/>
      </pc:docMkLst>
      <pc:sldChg chg="delSp modSp mod">
        <pc:chgData name="Victoria Manning" userId="299380a8-4e86-4161-9064-2b1b7430592c" providerId="ADAL" clId="{962162E9-B5D3-4C21-8A3C-ABF87AB97A24}" dt="2023-12-11T23:39:18.242" v="32" actId="20577"/>
        <pc:sldMkLst>
          <pc:docMk/>
          <pc:sldMk cId="257251809" sldId="275"/>
        </pc:sldMkLst>
        <pc:spChg chg="mod">
          <ac:chgData name="Victoria Manning" userId="299380a8-4e86-4161-9064-2b1b7430592c" providerId="ADAL" clId="{962162E9-B5D3-4C21-8A3C-ABF87AB97A24}" dt="2023-12-11T23:39:18.242" v="32" actId="20577"/>
          <ac:spMkLst>
            <pc:docMk/>
            <pc:sldMk cId="257251809" sldId="275"/>
            <ac:spMk id="4" creationId="{8EA1CDEE-06D7-424E-9107-9BBAAC4AF787}"/>
          </ac:spMkLst>
        </pc:spChg>
        <pc:spChg chg="mod">
          <ac:chgData name="Victoria Manning" userId="299380a8-4e86-4161-9064-2b1b7430592c" providerId="ADAL" clId="{962162E9-B5D3-4C21-8A3C-ABF87AB97A24}" dt="2023-12-11T23:39:12.242" v="31" actId="1076"/>
          <ac:spMkLst>
            <pc:docMk/>
            <pc:sldMk cId="257251809" sldId="275"/>
            <ac:spMk id="11" creationId="{565AADB6-1421-4664-1F1F-53C316374185}"/>
          </ac:spMkLst>
        </pc:spChg>
        <pc:spChg chg="mod">
          <ac:chgData name="Victoria Manning" userId="299380a8-4e86-4161-9064-2b1b7430592c" providerId="ADAL" clId="{962162E9-B5D3-4C21-8A3C-ABF87AB97A24}" dt="2023-12-11T23:39:04.644" v="30" actId="1076"/>
          <ac:spMkLst>
            <pc:docMk/>
            <pc:sldMk cId="257251809" sldId="275"/>
            <ac:spMk id="12" creationId="{47E8E41A-F63D-78EF-63B7-C806EFCBA28D}"/>
          </ac:spMkLst>
        </pc:spChg>
        <pc:spChg chg="del">
          <ac:chgData name="Victoria Manning" userId="299380a8-4e86-4161-9064-2b1b7430592c" providerId="ADAL" clId="{962162E9-B5D3-4C21-8A3C-ABF87AB97A24}" dt="2023-12-11T23:39:02.094" v="29" actId="478"/>
          <ac:spMkLst>
            <pc:docMk/>
            <pc:sldMk cId="257251809" sldId="275"/>
            <ac:spMk id="13" creationId="{3C13F0EF-F599-B5CC-7D76-3465E584E4C9}"/>
          </ac:spMkLst>
        </pc:spChg>
      </pc:sldChg>
      <pc:sldChg chg="modSp mod">
        <pc:chgData name="Victoria Manning" userId="299380a8-4e86-4161-9064-2b1b7430592c" providerId="ADAL" clId="{962162E9-B5D3-4C21-8A3C-ABF87AB97A24}" dt="2023-12-11T23:38:46.628" v="28" actId="20577"/>
        <pc:sldMkLst>
          <pc:docMk/>
          <pc:sldMk cId="1581831438" sldId="302"/>
        </pc:sldMkLst>
        <pc:spChg chg="mod">
          <ac:chgData name="Victoria Manning" userId="299380a8-4e86-4161-9064-2b1b7430592c" providerId="ADAL" clId="{962162E9-B5D3-4C21-8A3C-ABF87AB97A24}" dt="2023-12-11T23:38:46.628" v="28" actId="20577"/>
          <ac:spMkLst>
            <pc:docMk/>
            <pc:sldMk cId="1581831438" sldId="302"/>
            <ac:spMk id="4" creationId="{8EA1CDEE-06D7-424E-9107-9BBAAC4AF787}"/>
          </ac:spMkLst>
        </pc:spChg>
        <pc:spChg chg="mod">
          <ac:chgData name="Victoria Manning" userId="299380a8-4e86-4161-9064-2b1b7430592c" providerId="ADAL" clId="{962162E9-B5D3-4C21-8A3C-ABF87AB97A24}" dt="2023-12-11T23:38:37.707" v="27" actId="20577"/>
          <ac:spMkLst>
            <pc:docMk/>
            <pc:sldMk cId="1581831438" sldId="302"/>
            <ac:spMk id="9" creationId="{1B19D477-2309-1C39-51DF-68334F19F77F}"/>
          </ac:spMkLst>
        </pc:spChg>
      </pc:sldChg>
      <pc:sldChg chg="modSp mod">
        <pc:chgData name="Victoria Manning" userId="299380a8-4e86-4161-9064-2b1b7430592c" providerId="ADAL" clId="{962162E9-B5D3-4C21-8A3C-ABF87AB97A24}" dt="2023-12-11T23:40:34.305" v="82" actId="27636"/>
        <pc:sldMkLst>
          <pc:docMk/>
          <pc:sldMk cId="953164563" sldId="303"/>
        </pc:sldMkLst>
        <pc:spChg chg="mod">
          <ac:chgData name="Victoria Manning" userId="299380a8-4e86-4161-9064-2b1b7430592c" providerId="ADAL" clId="{962162E9-B5D3-4C21-8A3C-ABF87AB97A24}" dt="2023-12-11T23:40:34.305" v="82" actId="27636"/>
          <ac:spMkLst>
            <pc:docMk/>
            <pc:sldMk cId="953164563" sldId="303"/>
            <ac:spMk id="4" creationId="{8EA1CDEE-06D7-424E-9107-9BBAAC4AF787}"/>
          </ac:spMkLst>
        </pc:spChg>
        <pc:spChg chg="mod">
          <ac:chgData name="Victoria Manning" userId="299380a8-4e86-4161-9064-2b1b7430592c" providerId="ADAL" clId="{962162E9-B5D3-4C21-8A3C-ABF87AB97A24}" dt="2023-12-11T23:38:15.864" v="24" actId="20577"/>
          <ac:spMkLst>
            <pc:docMk/>
            <pc:sldMk cId="953164563" sldId="303"/>
            <ac:spMk id="6" creationId="{8512A3B5-E455-B002-C85B-BF97D75AAC77}"/>
          </ac:spMkLst>
        </pc:spChg>
      </pc:sldChg>
      <pc:sldChg chg="modSp mod">
        <pc:chgData name="Victoria Manning" userId="299380a8-4e86-4161-9064-2b1b7430592c" providerId="ADAL" clId="{962162E9-B5D3-4C21-8A3C-ABF87AB97A24}" dt="2023-12-11T23:37:52.818" v="2" actId="20577"/>
        <pc:sldMkLst>
          <pc:docMk/>
          <pc:sldMk cId="4140375644" sldId="304"/>
        </pc:sldMkLst>
        <pc:spChg chg="mod">
          <ac:chgData name="Victoria Manning" userId="299380a8-4e86-4161-9064-2b1b7430592c" providerId="ADAL" clId="{962162E9-B5D3-4C21-8A3C-ABF87AB97A24}" dt="2023-12-11T23:37:52.818" v="2" actId="20577"/>
          <ac:spMkLst>
            <pc:docMk/>
            <pc:sldMk cId="4140375644" sldId="304"/>
            <ac:spMk id="6" creationId="{A3FAEBEA-A88A-0F6F-B9A0-DE049E96F448}"/>
          </ac:spMkLst>
        </pc:spChg>
      </pc:sldChg>
      <pc:sldChg chg="addSp modSp mod">
        <pc:chgData name="Victoria Manning" userId="299380a8-4e86-4161-9064-2b1b7430592c" providerId="ADAL" clId="{962162E9-B5D3-4C21-8A3C-ABF87AB97A24}" dt="2023-12-11T23:41:39.167" v="109" actId="1076"/>
        <pc:sldMkLst>
          <pc:docMk/>
          <pc:sldMk cId="3797954031" sldId="306"/>
        </pc:sldMkLst>
        <pc:spChg chg="mod">
          <ac:chgData name="Victoria Manning" userId="299380a8-4e86-4161-9064-2b1b7430592c" providerId="ADAL" clId="{962162E9-B5D3-4C21-8A3C-ABF87AB97A24}" dt="2023-12-11T23:41:39.167" v="109" actId="1076"/>
          <ac:spMkLst>
            <pc:docMk/>
            <pc:sldMk cId="3797954031" sldId="306"/>
            <ac:spMk id="6" creationId="{6E3827E1-5DFF-69CE-6FAD-3346D11B7CED}"/>
          </ac:spMkLst>
        </pc:spChg>
        <pc:spChg chg="mod">
          <ac:chgData name="Victoria Manning" userId="299380a8-4e86-4161-9064-2b1b7430592c" providerId="ADAL" clId="{962162E9-B5D3-4C21-8A3C-ABF87AB97A24}" dt="2023-12-11T23:41:25.614" v="89" actId="14100"/>
          <ac:spMkLst>
            <pc:docMk/>
            <pc:sldMk cId="3797954031" sldId="306"/>
            <ac:spMk id="7" creationId="{8097F963-E451-497D-0073-72AED567B07D}"/>
          </ac:spMkLst>
        </pc:spChg>
        <pc:spChg chg="mod">
          <ac:chgData name="Victoria Manning" userId="299380a8-4e86-4161-9064-2b1b7430592c" providerId="ADAL" clId="{962162E9-B5D3-4C21-8A3C-ABF87AB97A24}" dt="2023-12-11T23:41:21.858" v="87" actId="1076"/>
          <ac:spMkLst>
            <pc:docMk/>
            <pc:sldMk cId="3797954031" sldId="306"/>
            <ac:spMk id="8" creationId="{A56FD62D-F6A6-FA93-839B-DC80FCD03476}"/>
          </ac:spMkLst>
        </pc:spChg>
        <pc:spChg chg="mod">
          <ac:chgData name="Victoria Manning" userId="299380a8-4e86-4161-9064-2b1b7430592c" providerId="ADAL" clId="{962162E9-B5D3-4C21-8A3C-ABF87AB97A24}" dt="2023-12-11T23:41:11.580" v="84" actId="14100"/>
          <ac:spMkLst>
            <pc:docMk/>
            <pc:sldMk cId="3797954031" sldId="306"/>
            <ac:spMk id="9" creationId="{91BDC5B2-620E-6744-3D23-036A9FA92CBC}"/>
          </ac:spMkLst>
        </pc:spChg>
        <pc:spChg chg="add mod">
          <ac:chgData name="Victoria Manning" userId="299380a8-4e86-4161-9064-2b1b7430592c" providerId="ADAL" clId="{962162E9-B5D3-4C21-8A3C-ABF87AB97A24}" dt="2023-12-11T23:41:35.054" v="108" actId="20577"/>
          <ac:spMkLst>
            <pc:docMk/>
            <pc:sldMk cId="3797954031" sldId="306"/>
            <ac:spMk id="10" creationId="{5D9DDD7C-BA46-5E77-4E60-CF0C14441B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D8F26FC-F9BF-1B4B-B836-197584C6C25D}" type="datetimeFigureOut">
              <a:rPr lang="en-US" smtClean="0"/>
              <a:pPr/>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3088BDF5-082B-2A40-957B-1A1489EEBDA3}" type="slidenum">
              <a:rPr lang="en-US" smtClean="0"/>
              <a:pPr/>
              <a:t>‹#›</a:t>
            </a:fld>
            <a:endParaRPr lang="en-US"/>
          </a:p>
        </p:txBody>
      </p:sp>
    </p:spTree>
    <p:extLst>
      <p:ext uri="{BB962C8B-B14F-4D97-AF65-F5344CB8AC3E}">
        <p14:creationId xmlns:p14="http://schemas.microsoft.com/office/powerpoint/2010/main" val="676041628"/>
      </p:ext>
    </p:extLst>
  </p:cSld>
  <p:clrMap bg1="lt1" tx1="dk1" bg2="lt2" tx2="dk2" accent1="accent1" accent2="accent2" accent3="accent3" accent4="accent4" accent5="accent5" accent6="accent6" hlink="hlink" folHlink="folHlink"/>
  <p:notesStyle>
    <a:lvl1pPr marL="0" algn="l" defTabSz="779252" rtl="0" eaLnBrk="1" latinLnBrk="0" hangingPunct="1">
      <a:defRPr sz="1023" b="0" i="0" kern="1200">
        <a:solidFill>
          <a:schemeClr val="tx1"/>
        </a:solidFill>
        <a:latin typeface="Arial" panose="020B0604020202020204" pitchFamily="34" charset="0"/>
        <a:ea typeface="+mn-ea"/>
        <a:cs typeface="+mn-cs"/>
      </a:defRPr>
    </a:lvl1pPr>
    <a:lvl2pPr marL="389626" algn="l" defTabSz="779252" rtl="0" eaLnBrk="1" latinLnBrk="0" hangingPunct="1">
      <a:defRPr sz="1023" b="0" i="0" kern="1200">
        <a:solidFill>
          <a:schemeClr val="tx1"/>
        </a:solidFill>
        <a:latin typeface="Arial" panose="020B0604020202020204" pitchFamily="34" charset="0"/>
        <a:ea typeface="+mn-ea"/>
        <a:cs typeface="+mn-cs"/>
      </a:defRPr>
    </a:lvl2pPr>
    <a:lvl3pPr marL="779252" algn="l" defTabSz="779252" rtl="0" eaLnBrk="1" latinLnBrk="0" hangingPunct="1">
      <a:defRPr sz="1023" b="0" i="0" kern="1200">
        <a:solidFill>
          <a:schemeClr val="tx1"/>
        </a:solidFill>
        <a:latin typeface="Arial" panose="020B0604020202020204" pitchFamily="34" charset="0"/>
        <a:ea typeface="+mn-ea"/>
        <a:cs typeface="+mn-cs"/>
      </a:defRPr>
    </a:lvl3pPr>
    <a:lvl4pPr marL="1168878" algn="l" defTabSz="779252" rtl="0" eaLnBrk="1" latinLnBrk="0" hangingPunct="1">
      <a:defRPr sz="1023" b="0" i="0" kern="1200">
        <a:solidFill>
          <a:schemeClr val="tx1"/>
        </a:solidFill>
        <a:latin typeface="Arial" panose="020B0604020202020204" pitchFamily="34" charset="0"/>
        <a:ea typeface="+mn-ea"/>
        <a:cs typeface="+mn-cs"/>
      </a:defRPr>
    </a:lvl4pPr>
    <a:lvl5pPr marL="1558503" algn="l" defTabSz="779252" rtl="0" eaLnBrk="1" latinLnBrk="0" hangingPunct="1">
      <a:defRPr sz="1023" b="0" i="0" kern="1200">
        <a:solidFill>
          <a:schemeClr val="tx1"/>
        </a:solidFill>
        <a:latin typeface="Arial" panose="020B0604020202020204" pitchFamily="34" charset="0"/>
        <a:ea typeface="+mn-ea"/>
        <a:cs typeface="+mn-cs"/>
      </a:defRPr>
    </a:lvl5pPr>
    <a:lvl6pPr marL="1948129" algn="l" defTabSz="779252" rtl="0" eaLnBrk="1" latinLnBrk="0" hangingPunct="1">
      <a:defRPr sz="1023" kern="1200">
        <a:solidFill>
          <a:schemeClr val="tx1"/>
        </a:solidFill>
        <a:latin typeface="+mn-lt"/>
        <a:ea typeface="+mn-ea"/>
        <a:cs typeface="+mn-cs"/>
      </a:defRPr>
    </a:lvl6pPr>
    <a:lvl7pPr marL="2337755" algn="l" defTabSz="779252" rtl="0" eaLnBrk="1" latinLnBrk="0" hangingPunct="1">
      <a:defRPr sz="1023" kern="1200">
        <a:solidFill>
          <a:schemeClr val="tx1"/>
        </a:solidFill>
        <a:latin typeface="+mn-lt"/>
        <a:ea typeface="+mn-ea"/>
        <a:cs typeface="+mn-cs"/>
      </a:defRPr>
    </a:lvl7pPr>
    <a:lvl8pPr marL="2727381" algn="l" defTabSz="779252" rtl="0" eaLnBrk="1" latinLnBrk="0" hangingPunct="1">
      <a:defRPr sz="1023" kern="1200">
        <a:solidFill>
          <a:schemeClr val="tx1"/>
        </a:solidFill>
        <a:latin typeface="+mn-lt"/>
        <a:ea typeface="+mn-ea"/>
        <a:cs typeface="+mn-cs"/>
      </a:defRPr>
    </a:lvl8pPr>
    <a:lvl9pPr marL="3117007" algn="l" defTabSz="779252" rtl="0" eaLnBrk="1" latinLnBrk="0" hangingPunct="1">
      <a:defRPr sz="102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003E60"/>
        </a:solidFill>
        <a:effectLst/>
      </p:bgPr>
    </p:bg>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6968558" cy="368896"/>
          </a:xfrm>
          <a:prstGeom prst="rect">
            <a:avLst/>
          </a:prstGeom>
        </p:spPr>
        <p:txBody>
          <a:bodyPr>
            <a:noAutofit/>
          </a:bodyPr>
          <a:lstStyle>
            <a:lvl1pPr marL="0" indent="0" algn="l">
              <a:buNone/>
              <a:defRPr sz="1350" b="0" i="0" baseline="0">
                <a:solidFill>
                  <a:schemeClr val="bg1">
                    <a:lumMod val="65000"/>
                  </a:schemeClr>
                </a:solidFill>
                <a:latin typeface="Source Sans Pro Semibold" panose="020B0603030403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a:prstGeom prst="rect">
            <a:avLst/>
          </a:prstGeom>
        </p:spPr>
        <p:txBody>
          <a:bodyPr>
            <a:normAutofit/>
          </a:bodyPr>
          <a:lstStyle>
            <a:lvl1pPr marL="0" indent="0">
              <a:buNone/>
              <a:defRPr sz="1600" b="0" i="0">
                <a:solidFill>
                  <a:srgbClr val="0096FF"/>
                </a:solidFill>
                <a:latin typeface="Source Sans Pro Semibold" panose="020B0603030403020204" pitchFamily="34" charset="0"/>
                <a:cs typeface="Arial" panose="020B0604020202020204" pitchFamily="34" charset="0"/>
              </a:defRPr>
            </a:lvl1pPr>
          </a:lstStyle>
          <a:p>
            <a:pPr lvl="0"/>
            <a:r>
              <a:rPr lang="en-GB"/>
              <a:t>Click to add subtitle</a:t>
            </a:r>
            <a:endParaRPr lang="en-US"/>
          </a:p>
        </p:txBody>
      </p:sp>
      <p:sp>
        <p:nvSpPr>
          <p:cNvPr id="4" name="Text Placeholder 4">
            <a:extLst>
              <a:ext uri="{FF2B5EF4-FFF2-40B4-BE49-F238E27FC236}">
                <a16:creationId xmlns:a16="http://schemas.microsoft.com/office/drawing/2014/main" id="{C738AB99-B129-12F0-A86D-1DC80C7E4EC3}"/>
              </a:ext>
            </a:extLst>
          </p:cNvPr>
          <p:cNvSpPr>
            <a:spLocks noGrp="1"/>
          </p:cNvSpPr>
          <p:nvPr>
            <p:ph type="body" sz="quarter" idx="13" hasCustomPrompt="1"/>
          </p:nvPr>
        </p:nvSpPr>
        <p:spPr>
          <a:xfrm>
            <a:off x="1056915" y="2384145"/>
            <a:ext cx="6968919" cy="1080950"/>
          </a:xfrm>
          <a:prstGeom prst="rect">
            <a:avLst/>
          </a:prstGeom>
        </p:spPr>
        <p:txBody>
          <a:bodyPr>
            <a:noAutofit/>
          </a:bodyPr>
          <a:lstStyle>
            <a:lvl1pPr marL="0" indent="0" algn="l">
              <a:lnSpc>
                <a:spcPts val="4000"/>
              </a:lnSpc>
              <a:buNone/>
              <a:defRPr sz="3750" b="1">
                <a:solidFill>
                  <a:srgbClr val="EAECED"/>
                </a:solidFill>
              </a:defRPr>
            </a:lvl1pPr>
          </a:lstStyle>
          <a:p>
            <a:pPr lvl="0"/>
            <a:r>
              <a:rPr lang="en-US"/>
              <a:t>Click to edit</a:t>
            </a:r>
            <a:br>
              <a:rPr lang="en-US"/>
            </a:br>
            <a:r>
              <a:rPr lang="en-US"/>
              <a:t>Master text styles</a:t>
            </a:r>
          </a:p>
        </p:txBody>
      </p:sp>
      <p:pic>
        <p:nvPicPr>
          <p:cNvPr id="3" name="Picture 2" descr="A picture containing graphical user interface&#10;&#10;Description automatically generated">
            <a:extLst>
              <a:ext uri="{FF2B5EF4-FFF2-40B4-BE49-F238E27FC236}">
                <a16:creationId xmlns:a16="http://schemas.microsoft.com/office/drawing/2014/main" id="{CD2094BF-CF46-8CE4-BF25-1B3AA1A2B444}"/>
              </a:ext>
            </a:extLst>
          </p:cNvPr>
          <p:cNvPicPr>
            <a:picLocks noChangeAspect="1"/>
          </p:cNvPicPr>
          <p:nvPr userDrawn="1"/>
        </p:nvPicPr>
        <p:blipFill>
          <a:blip r:embed="rId2"/>
          <a:stretch>
            <a:fillRect/>
          </a:stretch>
        </p:blipFill>
        <p:spPr>
          <a:xfrm>
            <a:off x="972766" y="434659"/>
            <a:ext cx="1433006" cy="858913"/>
          </a:xfrm>
          <a:prstGeom prst="rect">
            <a:avLst/>
          </a:prstGeom>
        </p:spPr>
      </p:pic>
      <p:sp>
        <p:nvSpPr>
          <p:cNvPr id="6" name="Rectangle 5">
            <a:extLst>
              <a:ext uri="{FF2B5EF4-FFF2-40B4-BE49-F238E27FC236}">
                <a16:creationId xmlns:a16="http://schemas.microsoft.com/office/drawing/2014/main" id="{2F2EA3E9-22F7-98FB-42DB-9F252E5DCE3B}"/>
              </a:ext>
            </a:extLst>
          </p:cNvPr>
          <p:cNvSpPr/>
          <p:nvPr userDrawn="1"/>
        </p:nvSpPr>
        <p:spPr>
          <a:xfrm>
            <a:off x="1132367" y="5087632"/>
            <a:ext cx="8011633"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0728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red one column">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lgn="ctr">
              <a:defRPr sz="3000" b="0"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22" name="Text Placeholder 21">
            <a:extLst>
              <a:ext uri="{FF2B5EF4-FFF2-40B4-BE49-F238E27FC236}">
                <a16:creationId xmlns:a16="http://schemas.microsoft.com/office/drawing/2014/main" id="{424A0A90-0190-8845-8B51-BBF8FB888DD6}"/>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lgn="ctr">
              <a:buNone/>
              <a:defRPr b="1"/>
            </a:lvl1pPr>
          </a:lstStyle>
          <a:p>
            <a:pPr lvl="0"/>
            <a:r>
              <a:rPr lang="en-GB"/>
              <a:t>Click to add subtitle</a:t>
            </a:r>
          </a:p>
        </p:txBody>
      </p:sp>
      <p:sp>
        <p:nvSpPr>
          <p:cNvPr id="25" name="Text Placeholder 23">
            <a:extLst>
              <a:ext uri="{FF2B5EF4-FFF2-40B4-BE49-F238E27FC236}">
                <a16:creationId xmlns:a16="http://schemas.microsoft.com/office/drawing/2014/main" id="{5CE11997-7F10-8A40-8576-9FAE774CC158}"/>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gn="ctr">
              <a:buFont typeface="Arial" panose="020B0604020202020204" pitchFamily="34" charset="0"/>
              <a:buNone/>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lvl="0"/>
            <a:endParaRPr lang="en-GB"/>
          </a:p>
        </p:txBody>
      </p:sp>
      <p:sp>
        <p:nvSpPr>
          <p:cNvPr id="7" name="Slide Number Placeholder 7">
            <a:extLst>
              <a:ext uri="{FF2B5EF4-FFF2-40B4-BE49-F238E27FC236}">
                <a16:creationId xmlns:a16="http://schemas.microsoft.com/office/drawing/2014/main" id="{ED590F41-6246-E941-AA78-A8330429343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Rectangle 1">
            <a:extLst>
              <a:ext uri="{FF2B5EF4-FFF2-40B4-BE49-F238E27FC236}">
                <a16:creationId xmlns:a16="http://schemas.microsoft.com/office/drawing/2014/main" id="{7E646BFF-DC66-81CB-623D-13223EA327BF}"/>
              </a:ext>
            </a:extLst>
          </p:cNvPr>
          <p:cNvSpPr/>
          <p:nvPr userDrawn="1"/>
        </p:nvSpPr>
        <p:spPr>
          <a:xfrm>
            <a:off x="1" y="5087632"/>
            <a:ext cx="9144000"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8076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on white">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7" name="Slide Number Placeholder 7">
            <a:extLst>
              <a:ext uri="{FF2B5EF4-FFF2-40B4-BE49-F238E27FC236}">
                <a16:creationId xmlns:a16="http://schemas.microsoft.com/office/drawing/2014/main" id="{144EE808-45F3-0B45-A79A-B15B017AE3DB}"/>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1">
            <a:extLst>
              <a:ext uri="{FF2B5EF4-FFF2-40B4-BE49-F238E27FC236}">
                <a16:creationId xmlns:a16="http://schemas.microsoft.com/office/drawing/2014/main" id="{248C498F-1170-EED5-E93C-8E7A3EF71FD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lvl1pPr>
          </a:lstStyle>
          <a:p>
            <a:pPr lvl="0"/>
            <a:r>
              <a:rPr lang="en-GB"/>
              <a:t>Click to add subtitle</a:t>
            </a:r>
          </a:p>
        </p:txBody>
      </p:sp>
      <p:cxnSp>
        <p:nvCxnSpPr>
          <p:cNvPr id="3" name="Straight Arrow Connector 2">
            <a:extLst>
              <a:ext uri="{FF2B5EF4-FFF2-40B4-BE49-F238E27FC236}">
                <a16:creationId xmlns:a16="http://schemas.microsoft.com/office/drawing/2014/main" id="{B284B598-06BC-2939-9E39-78B3C2F53991}"/>
              </a:ext>
            </a:extLst>
          </p:cNvPr>
          <p:cNvCxnSpPr>
            <a:cxnSpLocks/>
          </p:cNvCxnSpPr>
          <p:nvPr userDrawn="1"/>
        </p:nvCxnSpPr>
        <p:spPr>
          <a:xfrm>
            <a:off x="4499002" y="1928692"/>
            <a:ext cx="0" cy="2009375"/>
          </a:xfrm>
          <a:prstGeom prst="straightConnector1">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4" name="Text Placeholder 23">
            <a:extLst>
              <a:ext uri="{FF2B5EF4-FFF2-40B4-BE49-F238E27FC236}">
                <a16:creationId xmlns:a16="http://schemas.microsoft.com/office/drawing/2014/main" id="{33938E65-99E0-4BAE-E022-77910577E9E0}"/>
              </a:ext>
            </a:extLst>
          </p:cNvPr>
          <p:cNvSpPr>
            <a:spLocks noGrp="1"/>
          </p:cNvSpPr>
          <p:nvPr>
            <p:ph type="body" sz="quarter" idx="21" hasCustomPrompt="1"/>
          </p:nvPr>
        </p:nvSpPr>
        <p:spPr>
          <a:xfrm>
            <a:off x="542925" y="1509196"/>
            <a:ext cx="7972425" cy="3024909"/>
          </a:xfrm>
        </p:spPr>
        <p:txBody>
          <a:bodyPr numCol="2" spcCol="36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lvl="0"/>
            <a:r>
              <a:rPr lang="en-GB"/>
              <a:t>Click to add double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endParaRPr lang="en-GB"/>
          </a:p>
          <a:p>
            <a:pPr lvl="0"/>
            <a:r>
              <a:rPr lang="en-GB"/>
              <a:t>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 Proin </a:t>
            </a:r>
            <a:r>
              <a:rPr lang="en-GB" err="1"/>
              <a:t>nibh</a:t>
            </a:r>
            <a:r>
              <a:rPr lang="en-GB"/>
              <a:t> </a:t>
            </a:r>
            <a:r>
              <a:rPr lang="en-GB" err="1"/>
              <a:t>nisl</a:t>
            </a:r>
            <a:r>
              <a:rPr lang="en-GB"/>
              <a:t> </a:t>
            </a:r>
            <a:r>
              <a:rPr lang="en-GB" err="1"/>
              <a:t>oranste</a:t>
            </a:r>
            <a:r>
              <a:rPr lang="en-GB"/>
              <a:t> </a:t>
            </a:r>
            <a:r>
              <a:rPr lang="en-GB" err="1"/>
              <a:t>ftoeu</a:t>
            </a:r>
            <a:r>
              <a:rPr lang="en-GB"/>
              <a:t> </a:t>
            </a:r>
            <a:r>
              <a:rPr lang="en-GB" err="1"/>
              <a:t>condimentum</a:t>
            </a:r>
            <a:r>
              <a:rPr lang="en-GB"/>
              <a:t> id </a:t>
            </a:r>
            <a:r>
              <a:rPr lang="en-GB" err="1"/>
              <a:t>venenatis</a:t>
            </a:r>
            <a:r>
              <a:rPr lang="en-GB"/>
              <a:t> a vitae </a:t>
            </a:r>
            <a:r>
              <a:rPr lang="en-GB" err="1"/>
              <a:t>sapien</a:t>
            </a:r>
            <a:r>
              <a:rPr lang="en-GB"/>
              <a:t>.</a:t>
            </a:r>
          </a:p>
        </p:txBody>
      </p:sp>
      <p:sp>
        <p:nvSpPr>
          <p:cNvPr id="8" name="Rectangle 7">
            <a:extLst>
              <a:ext uri="{FF2B5EF4-FFF2-40B4-BE49-F238E27FC236}">
                <a16:creationId xmlns:a16="http://schemas.microsoft.com/office/drawing/2014/main" id="{06F1CD84-E898-5C52-6821-B9C55688AB4F}"/>
              </a:ext>
            </a:extLst>
          </p:cNvPr>
          <p:cNvSpPr/>
          <p:nvPr userDrawn="1"/>
        </p:nvSpPr>
        <p:spPr>
          <a:xfrm>
            <a:off x="542925" y="5087632"/>
            <a:ext cx="8601075"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7315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right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2000" y="1601"/>
            <a:ext cx="4572000" cy="2042795"/>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Picture Placeholder 2">
            <a:extLst>
              <a:ext uri="{FF2B5EF4-FFF2-40B4-BE49-F238E27FC236}">
                <a16:creationId xmlns:a16="http://schemas.microsoft.com/office/drawing/2014/main" id="{DE26AF3A-06E9-8443-8C4A-575404F43A71}"/>
              </a:ext>
            </a:extLst>
          </p:cNvPr>
          <p:cNvSpPr>
            <a:spLocks noGrp="1"/>
          </p:cNvSpPr>
          <p:nvPr>
            <p:ph type="pic" idx="17"/>
          </p:nvPr>
        </p:nvSpPr>
        <p:spPr>
          <a:xfrm>
            <a:off x="4572000" y="2568077"/>
            <a:ext cx="4572000" cy="2042795"/>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8" name="Title 7">
            <a:extLst>
              <a:ext uri="{FF2B5EF4-FFF2-40B4-BE49-F238E27FC236}">
                <a16:creationId xmlns:a16="http://schemas.microsoft.com/office/drawing/2014/main" id="{F1569518-DC93-724C-AC70-58DE1388DC54}"/>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20" name="Text Placeholder 21">
            <a:extLst>
              <a:ext uri="{FF2B5EF4-FFF2-40B4-BE49-F238E27FC236}">
                <a16:creationId xmlns:a16="http://schemas.microsoft.com/office/drawing/2014/main" id="{02226445-E45E-4A45-BCE1-34496A76C60D}"/>
              </a:ext>
            </a:extLst>
          </p:cNvPr>
          <p:cNvSpPr>
            <a:spLocks noGrp="1"/>
          </p:cNvSpPr>
          <p:nvPr>
            <p:ph type="body" sz="quarter" idx="21" hasCustomPrompt="1"/>
          </p:nvPr>
        </p:nvSpPr>
        <p:spPr>
          <a:xfrm>
            <a:off x="542926" y="1095451"/>
            <a:ext cx="3659318" cy="260350"/>
          </a:xfrm>
          <a:prstGeom prst="rect">
            <a:avLst/>
          </a:prstGeom>
        </p:spPr>
        <p:txBody>
          <a:bodyPr>
            <a:noAutofit/>
          </a:bodyPr>
          <a:lstStyle>
            <a:lvl1pPr marL="0" indent="0">
              <a:buNone/>
              <a:defRPr b="1"/>
            </a:lvl1pPr>
          </a:lstStyle>
          <a:p>
            <a:pPr lvl="0"/>
            <a:r>
              <a:rPr lang="en-GB"/>
              <a:t>Click to add subtitle</a:t>
            </a:r>
          </a:p>
        </p:txBody>
      </p:sp>
      <p:sp>
        <p:nvSpPr>
          <p:cNvPr id="21" name="Text Placeholder 23">
            <a:extLst>
              <a:ext uri="{FF2B5EF4-FFF2-40B4-BE49-F238E27FC236}">
                <a16:creationId xmlns:a16="http://schemas.microsoft.com/office/drawing/2014/main" id="{768249EB-6E1E-3F45-BC2B-A87B6F0B1285}"/>
              </a:ext>
            </a:extLst>
          </p:cNvPr>
          <p:cNvSpPr>
            <a:spLocks noGrp="1"/>
          </p:cNvSpPr>
          <p:nvPr>
            <p:ph type="body" sz="quarter" idx="22" hasCustomPrompt="1"/>
          </p:nvPr>
        </p:nvSpPr>
        <p:spPr>
          <a:xfrm>
            <a:off x="542926" y="1509196"/>
            <a:ext cx="3659318" cy="3024909"/>
          </a:xfrm>
          <a:prstGeom prst="rect">
            <a:avLst/>
          </a:prstGeom>
        </p:spPr>
        <p:txBody>
          <a:bodyPr numCol="1" spcCol="180000">
            <a:noAutofit/>
          </a:bodyPr>
          <a:lstStyle>
            <a:lvl1pPr marL="0" indent="0">
              <a:buFont typeface="Arial" panose="020B0604020202020204" pitchFamily="34" charse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t>
            </a:r>
            <a:r>
              <a:rPr lang="en-GB" err="1"/>
              <a:t>risus</a:t>
            </a:r>
            <a:r>
              <a:rPr lang="en-GB"/>
              <a:t> </a:t>
            </a:r>
            <a:r>
              <a:rPr lang="en-GB" err="1"/>
              <a:t>viverra</a:t>
            </a:r>
            <a:r>
              <a:rPr lang="en-GB"/>
              <a:t> integer </a:t>
            </a:r>
            <a:r>
              <a:rPr lang="en-GB" err="1"/>
              <a:t>feugiat</a:t>
            </a:r>
            <a:r>
              <a:rPr lang="en-GB"/>
              <a:t>. </a:t>
            </a:r>
          </a:p>
          <a:p>
            <a:pPr lvl="0"/>
            <a:r>
              <a:rPr lang="en-GB"/>
              <a:t>Magna </a:t>
            </a:r>
            <a:r>
              <a:rPr lang="en-GB" err="1"/>
              <a:t>fringilla</a:t>
            </a:r>
            <a:r>
              <a:rPr lang="en-GB"/>
              <a:t> </a:t>
            </a:r>
            <a:r>
              <a:rPr lang="en-GB" err="1"/>
              <a:t>urna</a:t>
            </a:r>
            <a:r>
              <a:rPr lang="en-GB"/>
              <a:t>. Integer </a:t>
            </a:r>
            <a:r>
              <a:rPr lang="en-GB" err="1"/>
              <a:t>quis</a:t>
            </a:r>
            <a:r>
              <a:rPr lang="en-GB"/>
              <a:t> auctor </a:t>
            </a:r>
            <a:r>
              <a:rPr lang="en-GB" err="1"/>
              <a:t>elit</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id </a:t>
            </a:r>
            <a:r>
              <a:rPr lang="en-GB" err="1"/>
              <a:t>venenatis</a:t>
            </a:r>
            <a:r>
              <a:rPr lang="en-GB"/>
              <a:t> a vitae </a:t>
            </a:r>
            <a:r>
              <a:rPr lang="en-GB" err="1"/>
              <a:t>sapien</a:t>
            </a:r>
            <a:r>
              <a:rPr lang="en-GB"/>
              <a:t>.</a:t>
            </a:r>
          </a:p>
        </p:txBody>
      </p:sp>
      <p:sp>
        <p:nvSpPr>
          <p:cNvPr id="13" name="Slide Number Placeholder 7">
            <a:extLst>
              <a:ext uri="{FF2B5EF4-FFF2-40B4-BE49-F238E27FC236}">
                <a16:creationId xmlns:a16="http://schemas.microsoft.com/office/drawing/2014/main" id="{DB82DBEA-18A3-C542-9D92-30172F92BBCE}"/>
              </a:ext>
            </a:extLst>
          </p:cNvPr>
          <p:cNvSpPr>
            <a:spLocks noGrp="1"/>
          </p:cNvSpPr>
          <p:nvPr>
            <p:ph type="sldNum" sz="quarter" idx="4"/>
          </p:nvPr>
        </p:nvSpPr>
        <p:spPr>
          <a:xfrm>
            <a:off x="8281260" y="4768200"/>
            <a:ext cx="621677"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3">
            <a:extLst>
              <a:ext uri="{FF2B5EF4-FFF2-40B4-BE49-F238E27FC236}">
                <a16:creationId xmlns:a16="http://schemas.microsoft.com/office/drawing/2014/main" id="{432FAD22-EBC0-B21E-0A95-8E7A84ABD5FA}"/>
              </a:ext>
            </a:extLst>
          </p:cNvPr>
          <p:cNvSpPr>
            <a:spLocks noGrp="1"/>
          </p:cNvSpPr>
          <p:nvPr>
            <p:ph type="body" sz="half" idx="19" hasCustomPrompt="1"/>
          </p:nvPr>
        </p:nvSpPr>
        <p:spPr>
          <a:xfrm>
            <a:off x="4572000" y="2080291"/>
            <a:ext cx="3475554" cy="330457"/>
          </a:xfrm>
        </p:spPr>
        <p:txBody>
          <a:bodyPr>
            <a:normAutofit/>
          </a:bodyPr>
          <a:lstStyle>
            <a:lvl1pPr marL="0" indent="0">
              <a:buNone/>
              <a:defRPr sz="1050" b="0" i="0" baseline="0">
                <a:solidFill>
                  <a:schemeClr val="tx1">
                    <a:lumMod val="65000"/>
                    <a:lumOff val="35000"/>
                  </a:schemeClr>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4" name="Text Placeholder 3">
            <a:extLst>
              <a:ext uri="{FF2B5EF4-FFF2-40B4-BE49-F238E27FC236}">
                <a16:creationId xmlns:a16="http://schemas.microsoft.com/office/drawing/2014/main" id="{BA8008A8-DA64-3410-6C0E-B1B4A5391926}"/>
              </a:ext>
            </a:extLst>
          </p:cNvPr>
          <p:cNvSpPr>
            <a:spLocks noGrp="1"/>
          </p:cNvSpPr>
          <p:nvPr>
            <p:ph type="body" sz="half" idx="20" hasCustomPrompt="1"/>
          </p:nvPr>
        </p:nvSpPr>
        <p:spPr>
          <a:xfrm>
            <a:off x="4572000" y="4610872"/>
            <a:ext cx="3475554" cy="322624"/>
          </a:xfrm>
        </p:spPr>
        <p:txBody>
          <a:bodyPr>
            <a:normAutofit/>
          </a:bodyPr>
          <a:lstStyle>
            <a:lvl1pPr marL="0" indent="0">
              <a:buNone/>
              <a:defRPr sz="1050" b="0" i="0" baseline="0">
                <a:solidFill>
                  <a:schemeClr val="tx1">
                    <a:lumMod val="65000"/>
                    <a:lumOff val="35000"/>
                  </a:schemeClr>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7" name="Rectangle 6">
            <a:extLst>
              <a:ext uri="{FF2B5EF4-FFF2-40B4-BE49-F238E27FC236}">
                <a16:creationId xmlns:a16="http://schemas.microsoft.com/office/drawing/2014/main" id="{5A0DF683-4BBB-02A0-C2DF-B55648FE3FE8}"/>
              </a:ext>
            </a:extLst>
          </p:cNvPr>
          <p:cNvSpPr/>
          <p:nvPr userDrawn="1"/>
        </p:nvSpPr>
        <p:spPr>
          <a:xfrm>
            <a:off x="543923" y="5092502"/>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35393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43987"/>
            <a:ext cx="4029075" cy="304071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9" name="Picture Placeholder 2">
            <a:extLst>
              <a:ext uri="{FF2B5EF4-FFF2-40B4-BE49-F238E27FC236}">
                <a16:creationId xmlns:a16="http://schemas.microsoft.com/office/drawing/2014/main" id="{7491E36E-50F3-D24A-A688-3E813C0C3D85}"/>
              </a:ext>
            </a:extLst>
          </p:cNvPr>
          <p:cNvSpPr>
            <a:spLocks noGrp="1"/>
          </p:cNvSpPr>
          <p:nvPr>
            <p:ph type="pic" sz="quarter" idx="18"/>
          </p:nvPr>
        </p:nvSpPr>
        <p:spPr>
          <a:xfrm>
            <a:off x="4710734" y="1543987"/>
            <a:ext cx="4029075" cy="304071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8" name="Title 7">
            <a:extLst>
              <a:ext uri="{FF2B5EF4-FFF2-40B4-BE49-F238E27FC236}">
                <a16:creationId xmlns:a16="http://schemas.microsoft.com/office/drawing/2014/main" id="{38B5FE7C-2C40-1C43-BFB0-43C03EB7D080}"/>
              </a:ext>
            </a:extLst>
          </p:cNvPr>
          <p:cNvSpPr>
            <a:spLocks noGrp="1"/>
          </p:cNvSpPr>
          <p:nvPr>
            <p:ph type="title" hasCustomPrompt="1"/>
          </p:nvPr>
        </p:nvSpPr>
        <p:spPr>
          <a:xfrm>
            <a:off x="543923" y="694533"/>
            <a:ext cx="6736741"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4" name="Text Placeholder 21">
            <a:extLst>
              <a:ext uri="{FF2B5EF4-FFF2-40B4-BE49-F238E27FC236}">
                <a16:creationId xmlns:a16="http://schemas.microsoft.com/office/drawing/2014/main" id="{3C1389F0-BF96-1E44-84C5-4638018AC51D}"/>
              </a:ext>
            </a:extLst>
          </p:cNvPr>
          <p:cNvSpPr>
            <a:spLocks noGrp="1"/>
          </p:cNvSpPr>
          <p:nvPr>
            <p:ph type="body" sz="quarter" idx="20" hasCustomPrompt="1"/>
          </p:nvPr>
        </p:nvSpPr>
        <p:spPr>
          <a:xfrm>
            <a:off x="542926" y="1095451"/>
            <a:ext cx="6737298" cy="260350"/>
          </a:xfrm>
          <a:prstGeom prst="rect">
            <a:avLst/>
          </a:prstGeom>
        </p:spPr>
        <p:txBody>
          <a:bodyPr>
            <a:noAutofit/>
          </a:bodyPr>
          <a:lstStyle>
            <a:lvl1pPr marL="0" indent="0">
              <a:buNone/>
              <a:defRPr b="1"/>
            </a:lvl1pPr>
          </a:lstStyle>
          <a:p>
            <a:pPr lvl="0"/>
            <a:r>
              <a:rPr lang="en-GB"/>
              <a:t>Click to add subtitle</a:t>
            </a:r>
          </a:p>
        </p:txBody>
      </p:sp>
      <p:sp>
        <p:nvSpPr>
          <p:cNvPr id="10" name="Slide Number Placeholder 7">
            <a:extLst>
              <a:ext uri="{FF2B5EF4-FFF2-40B4-BE49-F238E27FC236}">
                <a16:creationId xmlns:a16="http://schemas.microsoft.com/office/drawing/2014/main" id="{098D4100-512F-BA46-A4DE-F7F423AA34CA}"/>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D5797CCC-D355-2B01-7650-E51F2780D7C6}"/>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7936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break—with full insert image">
    <p:bg>
      <p:bgRef idx="1001">
        <a:schemeClr val="bg1"/>
      </p:bgRef>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BF80CE-49B1-BC43-B990-D837016287EF}"/>
              </a:ext>
            </a:extLst>
          </p:cNvPr>
          <p:cNvSpPr>
            <a:spLocks noGrp="1"/>
          </p:cNvSpPr>
          <p:nvPr>
            <p:ph type="pic" sz="quarter" idx="15" hasCustomPrompt="1"/>
          </p:nvPr>
        </p:nvSpPr>
        <p:spPr>
          <a:xfrm>
            <a:off x="0" y="0"/>
            <a:ext cx="9143999" cy="5143500"/>
          </a:xfrm>
          <a:prstGeom prst="rect">
            <a:avLst/>
          </a:prstGeom>
        </p:spPr>
        <p:txBody>
          <a:bodyPr/>
          <a:lstStyle>
            <a:lvl1pPr marL="0" indent="0" algn="ctr">
              <a:buNone/>
              <a:defRPr>
                <a:solidFill>
                  <a:srgbClr val="0A395B"/>
                </a:solidFill>
              </a:defRPr>
            </a:lvl1pPr>
          </a:lstStyle>
          <a:p>
            <a:r>
              <a:rPr lang="en-US"/>
              <a:t>Click icon to insert full image. After inserting, select, and send to back. Then edit text.</a:t>
            </a:r>
          </a:p>
        </p:txBody>
      </p:sp>
      <p:sp>
        <p:nvSpPr>
          <p:cNvPr id="2" name="Text Placeholder 4">
            <a:extLst>
              <a:ext uri="{FF2B5EF4-FFF2-40B4-BE49-F238E27FC236}">
                <a16:creationId xmlns:a16="http://schemas.microsoft.com/office/drawing/2014/main" id="{383C2D24-DADF-8FA3-F2C7-29264BB4EA6F}"/>
              </a:ext>
            </a:extLst>
          </p:cNvPr>
          <p:cNvSpPr>
            <a:spLocks noGrp="1"/>
          </p:cNvSpPr>
          <p:nvPr>
            <p:ph type="body" sz="quarter" idx="14" hasCustomPrompt="1"/>
          </p:nvPr>
        </p:nvSpPr>
        <p:spPr>
          <a:xfrm>
            <a:off x="1087541" y="2237643"/>
            <a:ext cx="6968919" cy="1078260"/>
          </a:xfrm>
        </p:spPr>
        <p:txBody>
          <a:bodyPr>
            <a:noAutofit/>
          </a:bodyPr>
          <a:lstStyle>
            <a:lvl1pPr marL="0" indent="0" algn="l">
              <a:lnSpc>
                <a:spcPts val="4000"/>
              </a:lnSpc>
              <a:spcBef>
                <a:spcPts val="0"/>
              </a:spcBef>
              <a:buNone/>
              <a:defRPr sz="3750" b="1">
                <a:solidFill>
                  <a:srgbClr val="0A395B"/>
                </a:solidFill>
              </a:defRPr>
            </a:lvl1pPr>
          </a:lstStyle>
          <a:p>
            <a:pPr lvl="0"/>
            <a:r>
              <a:rPr lang="en-GB"/>
              <a:t>Click to add page break title</a:t>
            </a:r>
          </a:p>
        </p:txBody>
      </p:sp>
      <p:sp>
        <p:nvSpPr>
          <p:cNvPr id="3" name="Rectangle 2">
            <a:extLst>
              <a:ext uri="{FF2B5EF4-FFF2-40B4-BE49-F238E27FC236}">
                <a16:creationId xmlns:a16="http://schemas.microsoft.com/office/drawing/2014/main" id="{C5C14201-A5FA-9DE0-F9A5-C21DFED2C03D}"/>
              </a:ext>
            </a:extLst>
          </p:cNvPr>
          <p:cNvSpPr/>
          <p:nvPr userDrawn="1"/>
        </p:nvSpPr>
        <p:spPr>
          <a:xfrm>
            <a:off x="-55658" y="5092502"/>
            <a:ext cx="919965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709201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age (6)">
    <p:bg>
      <p:bgPr>
        <a:solidFill>
          <a:schemeClr val="bg1"/>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0"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73A0"/>
                </a:solidFill>
              </a:defRPr>
            </a:lvl1pPr>
          </a:lstStyle>
          <a:p>
            <a:pPr lvl="0"/>
            <a:r>
              <a:rPr lang="en-GB"/>
              <a:t>Click to add subtitle</a:t>
            </a:r>
          </a:p>
        </p:txBody>
      </p:sp>
      <p:sp>
        <p:nvSpPr>
          <p:cNvPr id="41" name="Text Placeholder 4">
            <a:extLst>
              <a:ext uri="{FF2B5EF4-FFF2-40B4-BE49-F238E27FC236}">
                <a16:creationId xmlns:a16="http://schemas.microsoft.com/office/drawing/2014/main" id="{1F351A5C-628A-6D48-8897-8B553B3B0AB8}"/>
              </a:ext>
            </a:extLst>
          </p:cNvPr>
          <p:cNvSpPr>
            <a:spLocks noGrp="1"/>
          </p:cNvSpPr>
          <p:nvPr>
            <p:ph type="body" sz="quarter" idx="14" hasCustomPrompt="1"/>
          </p:nvPr>
        </p:nvSpPr>
        <p:spPr>
          <a:xfrm>
            <a:off x="542925" y="1773343"/>
            <a:ext cx="1605617" cy="500887"/>
          </a:xfrm>
          <a:prstGeom prst="rect">
            <a:avLst/>
          </a:prstGeom>
        </p:spPr>
        <p:txBody>
          <a:bodyPr>
            <a:noAutofit/>
          </a:bodyPr>
          <a:lstStyle>
            <a:lvl1pPr marL="0" indent="0" algn="ctr">
              <a:buNone/>
              <a:defRPr sz="3750" b="1">
                <a:solidFill>
                  <a:srgbClr val="FFE000"/>
                </a:solidFill>
              </a:defRPr>
            </a:lvl1pPr>
          </a:lstStyle>
          <a:p>
            <a:pPr marL="0" marR="0" lvl="0" indent="0" algn="ctr" defTabSz="685800" rtl="0" eaLnBrk="1" fontAlgn="auto" latinLnBrk="0" hangingPunct="1">
              <a:lnSpc>
                <a:spcPts val="2200"/>
              </a:lnSpc>
              <a:spcBef>
                <a:spcPts val="0"/>
              </a:spcBef>
              <a:spcAft>
                <a:spcPts val="200"/>
              </a:spcAft>
              <a:buClrTx/>
              <a:buSzTx/>
              <a:buFont typeface="Arial" panose="020B0604020202020204" pitchFamily="34" charset="0"/>
              <a:buNone/>
              <a:tabLst/>
              <a:defRPr/>
            </a:pPr>
            <a:r>
              <a:rPr lang="en-GB"/>
              <a:t>#</a:t>
            </a:r>
            <a:endParaRPr lang="en-US"/>
          </a:p>
          <a:p>
            <a:pPr lvl="0"/>
            <a:endParaRPr lang="en-US"/>
          </a:p>
        </p:txBody>
      </p:sp>
      <p:sp>
        <p:nvSpPr>
          <p:cNvPr id="43" name="Text Placeholder 2">
            <a:extLst>
              <a:ext uri="{FF2B5EF4-FFF2-40B4-BE49-F238E27FC236}">
                <a16:creationId xmlns:a16="http://schemas.microsoft.com/office/drawing/2014/main" id="{AB3B12B8-6407-294F-871A-E4C318126822}"/>
              </a:ext>
            </a:extLst>
          </p:cNvPr>
          <p:cNvSpPr>
            <a:spLocks noGrp="1"/>
          </p:cNvSpPr>
          <p:nvPr>
            <p:ph type="body" sz="quarter" idx="65" hasCustomPrompt="1"/>
          </p:nvPr>
        </p:nvSpPr>
        <p:spPr>
          <a:xfrm>
            <a:off x="547473" y="2342521"/>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44" name="Text Placeholder 2">
            <a:extLst>
              <a:ext uri="{FF2B5EF4-FFF2-40B4-BE49-F238E27FC236}">
                <a16:creationId xmlns:a16="http://schemas.microsoft.com/office/drawing/2014/main" id="{2AE032BD-92C0-5E43-B0A4-011201885A0A}"/>
              </a:ext>
            </a:extLst>
          </p:cNvPr>
          <p:cNvSpPr>
            <a:spLocks noGrp="1"/>
          </p:cNvSpPr>
          <p:nvPr>
            <p:ph type="body" sz="quarter" idx="80" hasCustomPrompt="1"/>
          </p:nvPr>
        </p:nvSpPr>
        <p:spPr>
          <a:xfrm>
            <a:off x="552022" y="3830127"/>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45" name="Text Placeholder 2">
            <a:extLst>
              <a:ext uri="{FF2B5EF4-FFF2-40B4-BE49-F238E27FC236}">
                <a16:creationId xmlns:a16="http://schemas.microsoft.com/office/drawing/2014/main" id="{8D6C4ECE-4F9A-154C-B2B5-DA3ADC844D46}"/>
              </a:ext>
            </a:extLst>
          </p:cNvPr>
          <p:cNvSpPr>
            <a:spLocks noGrp="1"/>
          </p:cNvSpPr>
          <p:nvPr>
            <p:ph type="body" sz="quarter" idx="82" hasCustomPrompt="1"/>
          </p:nvPr>
        </p:nvSpPr>
        <p:spPr>
          <a:xfrm>
            <a:off x="547473" y="2633672"/>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46" name="Text Placeholder 2">
            <a:extLst>
              <a:ext uri="{FF2B5EF4-FFF2-40B4-BE49-F238E27FC236}">
                <a16:creationId xmlns:a16="http://schemas.microsoft.com/office/drawing/2014/main" id="{327ED8BA-2189-0A4F-8BB0-0B790DF28E3E}"/>
              </a:ext>
            </a:extLst>
          </p:cNvPr>
          <p:cNvSpPr>
            <a:spLocks noGrp="1"/>
          </p:cNvSpPr>
          <p:nvPr>
            <p:ph type="body" sz="quarter" idx="87" hasCustomPrompt="1"/>
          </p:nvPr>
        </p:nvSpPr>
        <p:spPr>
          <a:xfrm>
            <a:off x="547473" y="4121278"/>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55" name="Text Placeholder 2">
            <a:extLst>
              <a:ext uri="{FF2B5EF4-FFF2-40B4-BE49-F238E27FC236}">
                <a16:creationId xmlns:a16="http://schemas.microsoft.com/office/drawing/2014/main" id="{9BE01C5C-F80A-F64C-AB22-3C836C2F6449}"/>
              </a:ext>
            </a:extLst>
          </p:cNvPr>
          <p:cNvSpPr>
            <a:spLocks noGrp="1"/>
          </p:cNvSpPr>
          <p:nvPr>
            <p:ph type="body" sz="quarter" idx="90" hasCustomPrompt="1"/>
          </p:nvPr>
        </p:nvSpPr>
        <p:spPr>
          <a:xfrm>
            <a:off x="3454446" y="2342521"/>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56" name="Text Placeholder 2">
            <a:extLst>
              <a:ext uri="{FF2B5EF4-FFF2-40B4-BE49-F238E27FC236}">
                <a16:creationId xmlns:a16="http://schemas.microsoft.com/office/drawing/2014/main" id="{ED5FDBA9-427E-1048-B633-BFBB911A0EFE}"/>
              </a:ext>
            </a:extLst>
          </p:cNvPr>
          <p:cNvSpPr>
            <a:spLocks noGrp="1"/>
          </p:cNvSpPr>
          <p:nvPr>
            <p:ph type="body" sz="quarter" idx="91" hasCustomPrompt="1"/>
          </p:nvPr>
        </p:nvSpPr>
        <p:spPr>
          <a:xfrm>
            <a:off x="3458995" y="3830127"/>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57" name="Text Placeholder 2">
            <a:extLst>
              <a:ext uri="{FF2B5EF4-FFF2-40B4-BE49-F238E27FC236}">
                <a16:creationId xmlns:a16="http://schemas.microsoft.com/office/drawing/2014/main" id="{ADCB89BB-60EC-7F4F-AA59-7A653D394023}"/>
              </a:ext>
            </a:extLst>
          </p:cNvPr>
          <p:cNvSpPr>
            <a:spLocks noGrp="1"/>
          </p:cNvSpPr>
          <p:nvPr>
            <p:ph type="body" sz="quarter" idx="92" hasCustomPrompt="1"/>
          </p:nvPr>
        </p:nvSpPr>
        <p:spPr>
          <a:xfrm>
            <a:off x="3454446" y="2633672"/>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58" name="Text Placeholder 2">
            <a:extLst>
              <a:ext uri="{FF2B5EF4-FFF2-40B4-BE49-F238E27FC236}">
                <a16:creationId xmlns:a16="http://schemas.microsoft.com/office/drawing/2014/main" id="{6A64D6F8-63E5-7146-A35C-C3BA21975970}"/>
              </a:ext>
            </a:extLst>
          </p:cNvPr>
          <p:cNvSpPr>
            <a:spLocks noGrp="1"/>
          </p:cNvSpPr>
          <p:nvPr>
            <p:ph type="body" sz="quarter" idx="93" hasCustomPrompt="1"/>
          </p:nvPr>
        </p:nvSpPr>
        <p:spPr>
          <a:xfrm>
            <a:off x="3454446" y="4121278"/>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65" name="Text Placeholder 4">
            <a:extLst>
              <a:ext uri="{FF2B5EF4-FFF2-40B4-BE49-F238E27FC236}">
                <a16:creationId xmlns:a16="http://schemas.microsoft.com/office/drawing/2014/main" id="{41B419B6-6C57-E841-A781-B04BDD5EFD1A}"/>
              </a:ext>
            </a:extLst>
          </p:cNvPr>
          <p:cNvSpPr>
            <a:spLocks noGrp="1"/>
          </p:cNvSpPr>
          <p:nvPr>
            <p:ph type="body" sz="quarter" idx="94" hasCustomPrompt="1"/>
          </p:nvPr>
        </p:nvSpPr>
        <p:spPr>
          <a:xfrm>
            <a:off x="6375068" y="1773343"/>
            <a:ext cx="1605617" cy="500887"/>
          </a:xfrm>
          <a:prstGeom prst="rect">
            <a:avLst/>
          </a:prstGeom>
        </p:spPr>
        <p:txBody>
          <a:bodyPr>
            <a:noAutofit/>
          </a:bodyPr>
          <a:lstStyle>
            <a:lvl1pPr marL="0" indent="0" algn="ctr">
              <a:buNone/>
              <a:defRPr sz="3750" b="1">
                <a:solidFill>
                  <a:srgbClr val="FFE000"/>
                </a:solidFill>
              </a:defRPr>
            </a:lvl1pPr>
          </a:lstStyle>
          <a:p>
            <a:pPr lvl="0"/>
            <a:r>
              <a:rPr lang="en-GB"/>
              <a:t>#</a:t>
            </a:r>
            <a:endParaRPr lang="en-US"/>
          </a:p>
        </p:txBody>
      </p:sp>
      <p:sp>
        <p:nvSpPr>
          <p:cNvPr id="67" name="Text Placeholder 2">
            <a:extLst>
              <a:ext uri="{FF2B5EF4-FFF2-40B4-BE49-F238E27FC236}">
                <a16:creationId xmlns:a16="http://schemas.microsoft.com/office/drawing/2014/main" id="{860DB2E7-7DAA-DD44-B5ED-EC18E2A28F4E}"/>
              </a:ext>
            </a:extLst>
          </p:cNvPr>
          <p:cNvSpPr>
            <a:spLocks noGrp="1"/>
          </p:cNvSpPr>
          <p:nvPr>
            <p:ph type="body" sz="quarter" idx="96" hasCustomPrompt="1"/>
          </p:nvPr>
        </p:nvSpPr>
        <p:spPr>
          <a:xfrm>
            <a:off x="6379616" y="2342521"/>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68" name="Text Placeholder 2">
            <a:extLst>
              <a:ext uri="{FF2B5EF4-FFF2-40B4-BE49-F238E27FC236}">
                <a16:creationId xmlns:a16="http://schemas.microsoft.com/office/drawing/2014/main" id="{16EE3BC3-7C26-DE4C-994D-4C19990E4579}"/>
              </a:ext>
            </a:extLst>
          </p:cNvPr>
          <p:cNvSpPr>
            <a:spLocks noGrp="1"/>
          </p:cNvSpPr>
          <p:nvPr>
            <p:ph type="body" sz="quarter" idx="97" hasCustomPrompt="1"/>
          </p:nvPr>
        </p:nvSpPr>
        <p:spPr>
          <a:xfrm>
            <a:off x="6384165" y="3830127"/>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69" name="Text Placeholder 2">
            <a:extLst>
              <a:ext uri="{FF2B5EF4-FFF2-40B4-BE49-F238E27FC236}">
                <a16:creationId xmlns:a16="http://schemas.microsoft.com/office/drawing/2014/main" id="{6CD94ECE-5BE3-E04E-9CB1-13564C8BA537}"/>
              </a:ext>
            </a:extLst>
          </p:cNvPr>
          <p:cNvSpPr>
            <a:spLocks noGrp="1"/>
          </p:cNvSpPr>
          <p:nvPr>
            <p:ph type="body" sz="quarter" idx="98" hasCustomPrompt="1"/>
          </p:nvPr>
        </p:nvSpPr>
        <p:spPr>
          <a:xfrm>
            <a:off x="6379616" y="2633672"/>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70" name="Text Placeholder 2">
            <a:extLst>
              <a:ext uri="{FF2B5EF4-FFF2-40B4-BE49-F238E27FC236}">
                <a16:creationId xmlns:a16="http://schemas.microsoft.com/office/drawing/2014/main" id="{8333594E-3419-DB49-B998-FF906EEE3BBE}"/>
              </a:ext>
            </a:extLst>
          </p:cNvPr>
          <p:cNvSpPr>
            <a:spLocks noGrp="1"/>
          </p:cNvSpPr>
          <p:nvPr>
            <p:ph type="body" sz="quarter" idx="99" hasCustomPrompt="1"/>
          </p:nvPr>
        </p:nvSpPr>
        <p:spPr>
          <a:xfrm>
            <a:off x="6379616" y="4121278"/>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rgbClr val="0A395B"/>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rgbClr val="0A395B"/>
                </a:solidFill>
                <a:latin typeface="Arial" panose="020B0604020202020204" pitchFamily="34" charset="0"/>
              </a:defRPr>
            </a:lvl1pPr>
          </a:lstStyle>
          <a:p>
            <a:fld id="{9445717F-2858-4043-A9CA-B2273EB60975}" type="slidenum">
              <a:rPr lang="en-US" smtClean="0"/>
              <a:pPr/>
              <a:t>‹#›</a:t>
            </a:fld>
            <a:endParaRPr lang="en-US"/>
          </a:p>
        </p:txBody>
      </p:sp>
      <p:pic>
        <p:nvPicPr>
          <p:cNvPr id="9" name="Picture 8">
            <a:extLst>
              <a:ext uri="{FF2B5EF4-FFF2-40B4-BE49-F238E27FC236}">
                <a16:creationId xmlns:a16="http://schemas.microsoft.com/office/drawing/2014/main" id="{D08130D6-5E87-37FA-C252-519BC10234FB}"/>
              </a:ext>
            </a:extLst>
          </p:cNvPr>
          <p:cNvPicPr>
            <a:picLocks noChangeAspect="1"/>
          </p:cNvPicPr>
          <p:nvPr userDrawn="1"/>
        </p:nvPicPr>
        <p:blipFill>
          <a:blip r:embed="rId2"/>
          <a:stretch>
            <a:fillRect/>
          </a:stretch>
        </p:blipFill>
        <p:spPr>
          <a:xfrm>
            <a:off x="3449898" y="1448830"/>
            <a:ext cx="1603387" cy="1012024"/>
          </a:xfrm>
          <a:prstGeom prst="rect">
            <a:avLst/>
          </a:prstGeom>
        </p:spPr>
      </p:pic>
      <p:sp>
        <p:nvSpPr>
          <p:cNvPr id="10" name="Rectangle 9">
            <a:extLst>
              <a:ext uri="{FF2B5EF4-FFF2-40B4-BE49-F238E27FC236}">
                <a16:creationId xmlns:a16="http://schemas.microsoft.com/office/drawing/2014/main" id="{1BA73380-5815-0371-CF64-93B84642618F}"/>
              </a:ext>
            </a:extLst>
          </p:cNvPr>
          <p:cNvSpPr/>
          <p:nvPr userDrawn="1"/>
        </p:nvSpPr>
        <p:spPr>
          <a:xfrm>
            <a:off x="-55658" y="5092502"/>
            <a:ext cx="919965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19873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page (6)">
    <p:bg>
      <p:bgPr>
        <a:solidFill>
          <a:srgbClr val="0A395B"/>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0"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96FF"/>
                </a:solidFill>
              </a:defRPr>
            </a:lvl1pPr>
          </a:lstStyle>
          <a:p>
            <a:pPr lvl="0"/>
            <a:r>
              <a:rPr lang="en-GB"/>
              <a:t>Click to add subtitle</a:t>
            </a:r>
          </a:p>
        </p:txBody>
      </p:sp>
      <p:sp>
        <p:nvSpPr>
          <p:cNvPr id="41" name="Text Placeholder 4">
            <a:extLst>
              <a:ext uri="{FF2B5EF4-FFF2-40B4-BE49-F238E27FC236}">
                <a16:creationId xmlns:a16="http://schemas.microsoft.com/office/drawing/2014/main" id="{1F351A5C-628A-6D48-8897-8B553B3B0AB8}"/>
              </a:ext>
            </a:extLst>
          </p:cNvPr>
          <p:cNvSpPr>
            <a:spLocks noGrp="1"/>
          </p:cNvSpPr>
          <p:nvPr>
            <p:ph type="body" sz="quarter" idx="14" hasCustomPrompt="1"/>
          </p:nvPr>
        </p:nvSpPr>
        <p:spPr>
          <a:xfrm>
            <a:off x="542925" y="1773343"/>
            <a:ext cx="1605617" cy="500887"/>
          </a:xfrm>
          <a:prstGeom prst="rect">
            <a:avLst/>
          </a:prstGeom>
        </p:spPr>
        <p:txBody>
          <a:bodyPr>
            <a:noAutofit/>
          </a:bodyPr>
          <a:lstStyle>
            <a:lvl1pPr marL="0" indent="0" algn="ctr">
              <a:buNone/>
              <a:defRPr sz="3750" b="1">
                <a:solidFill>
                  <a:srgbClr val="FFE000"/>
                </a:solidFill>
              </a:defRPr>
            </a:lvl1pPr>
          </a:lstStyle>
          <a:p>
            <a:pPr marL="0" marR="0" lvl="0" indent="0" algn="ctr" defTabSz="685800" rtl="0" eaLnBrk="1" fontAlgn="auto" latinLnBrk="0" hangingPunct="1">
              <a:lnSpc>
                <a:spcPts val="2200"/>
              </a:lnSpc>
              <a:spcBef>
                <a:spcPts val="0"/>
              </a:spcBef>
              <a:spcAft>
                <a:spcPts val="200"/>
              </a:spcAft>
              <a:buClrTx/>
              <a:buSzTx/>
              <a:buFont typeface="Arial" panose="020B0604020202020204" pitchFamily="34" charset="0"/>
              <a:buNone/>
              <a:tabLst/>
              <a:defRPr/>
            </a:pPr>
            <a:r>
              <a:rPr lang="en-GB"/>
              <a:t>#</a:t>
            </a:r>
            <a:endParaRPr lang="en-US"/>
          </a:p>
          <a:p>
            <a:pPr lvl="0"/>
            <a:endParaRPr lang="en-US"/>
          </a:p>
        </p:txBody>
      </p:sp>
      <p:sp>
        <p:nvSpPr>
          <p:cNvPr id="43" name="Text Placeholder 2">
            <a:extLst>
              <a:ext uri="{FF2B5EF4-FFF2-40B4-BE49-F238E27FC236}">
                <a16:creationId xmlns:a16="http://schemas.microsoft.com/office/drawing/2014/main" id="{AB3B12B8-6407-294F-871A-E4C318126822}"/>
              </a:ext>
            </a:extLst>
          </p:cNvPr>
          <p:cNvSpPr>
            <a:spLocks noGrp="1"/>
          </p:cNvSpPr>
          <p:nvPr>
            <p:ph type="body" sz="quarter" idx="65" hasCustomPrompt="1"/>
          </p:nvPr>
        </p:nvSpPr>
        <p:spPr>
          <a:xfrm>
            <a:off x="547473" y="2342521"/>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44" name="Text Placeholder 2">
            <a:extLst>
              <a:ext uri="{FF2B5EF4-FFF2-40B4-BE49-F238E27FC236}">
                <a16:creationId xmlns:a16="http://schemas.microsoft.com/office/drawing/2014/main" id="{2AE032BD-92C0-5E43-B0A4-011201885A0A}"/>
              </a:ext>
            </a:extLst>
          </p:cNvPr>
          <p:cNvSpPr>
            <a:spLocks noGrp="1"/>
          </p:cNvSpPr>
          <p:nvPr>
            <p:ph type="body" sz="quarter" idx="80" hasCustomPrompt="1"/>
          </p:nvPr>
        </p:nvSpPr>
        <p:spPr>
          <a:xfrm>
            <a:off x="552022" y="3830127"/>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45" name="Text Placeholder 2">
            <a:extLst>
              <a:ext uri="{FF2B5EF4-FFF2-40B4-BE49-F238E27FC236}">
                <a16:creationId xmlns:a16="http://schemas.microsoft.com/office/drawing/2014/main" id="{8D6C4ECE-4F9A-154C-B2B5-DA3ADC844D46}"/>
              </a:ext>
            </a:extLst>
          </p:cNvPr>
          <p:cNvSpPr>
            <a:spLocks noGrp="1"/>
          </p:cNvSpPr>
          <p:nvPr>
            <p:ph type="body" sz="quarter" idx="82" hasCustomPrompt="1"/>
          </p:nvPr>
        </p:nvSpPr>
        <p:spPr>
          <a:xfrm>
            <a:off x="547473" y="2633672"/>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46" name="Text Placeholder 2">
            <a:extLst>
              <a:ext uri="{FF2B5EF4-FFF2-40B4-BE49-F238E27FC236}">
                <a16:creationId xmlns:a16="http://schemas.microsoft.com/office/drawing/2014/main" id="{327ED8BA-2189-0A4F-8BB0-0B790DF28E3E}"/>
              </a:ext>
            </a:extLst>
          </p:cNvPr>
          <p:cNvSpPr>
            <a:spLocks noGrp="1"/>
          </p:cNvSpPr>
          <p:nvPr>
            <p:ph type="body" sz="quarter" idx="87" hasCustomPrompt="1"/>
          </p:nvPr>
        </p:nvSpPr>
        <p:spPr>
          <a:xfrm>
            <a:off x="547473" y="4121278"/>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55" name="Text Placeholder 2">
            <a:extLst>
              <a:ext uri="{FF2B5EF4-FFF2-40B4-BE49-F238E27FC236}">
                <a16:creationId xmlns:a16="http://schemas.microsoft.com/office/drawing/2014/main" id="{9BE01C5C-F80A-F64C-AB22-3C836C2F6449}"/>
              </a:ext>
            </a:extLst>
          </p:cNvPr>
          <p:cNvSpPr>
            <a:spLocks noGrp="1"/>
          </p:cNvSpPr>
          <p:nvPr>
            <p:ph type="body" sz="quarter" idx="90" hasCustomPrompt="1"/>
          </p:nvPr>
        </p:nvSpPr>
        <p:spPr>
          <a:xfrm>
            <a:off x="3454446" y="2342521"/>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56" name="Text Placeholder 2">
            <a:extLst>
              <a:ext uri="{FF2B5EF4-FFF2-40B4-BE49-F238E27FC236}">
                <a16:creationId xmlns:a16="http://schemas.microsoft.com/office/drawing/2014/main" id="{ED5FDBA9-427E-1048-B633-BFBB911A0EFE}"/>
              </a:ext>
            </a:extLst>
          </p:cNvPr>
          <p:cNvSpPr>
            <a:spLocks noGrp="1"/>
          </p:cNvSpPr>
          <p:nvPr>
            <p:ph type="body" sz="quarter" idx="91" hasCustomPrompt="1"/>
          </p:nvPr>
        </p:nvSpPr>
        <p:spPr>
          <a:xfrm>
            <a:off x="3458995" y="3830127"/>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57" name="Text Placeholder 2">
            <a:extLst>
              <a:ext uri="{FF2B5EF4-FFF2-40B4-BE49-F238E27FC236}">
                <a16:creationId xmlns:a16="http://schemas.microsoft.com/office/drawing/2014/main" id="{ADCB89BB-60EC-7F4F-AA59-7A653D394023}"/>
              </a:ext>
            </a:extLst>
          </p:cNvPr>
          <p:cNvSpPr>
            <a:spLocks noGrp="1"/>
          </p:cNvSpPr>
          <p:nvPr>
            <p:ph type="body" sz="quarter" idx="92" hasCustomPrompt="1"/>
          </p:nvPr>
        </p:nvSpPr>
        <p:spPr>
          <a:xfrm>
            <a:off x="3454446" y="2633672"/>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58" name="Text Placeholder 2">
            <a:extLst>
              <a:ext uri="{FF2B5EF4-FFF2-40B4-BE49-F238E27FC236}">
                <a16:creationId xmlns:a16="http://schemas.microsoft.com/office/drawing/2014/main" id="{6A64D6F8-63E5-7146-A35C-C3BA21975970}"/>
              </a:ext>
            </a:extLst>
          </p:cNvPr>
          <p:cNvSpPr>
            <a:spLocks noGrp="1"/>
          </p:cNvSpPr>
          <p:nvPr>
            <p:ph type="body" sz="quarter" idx="93" hasCustomPrompt="1"/>
          </p:nvPr>
        </p:nvSpPr>
        <p:spPr>
          <a:xfrm>
            <a:off x="3454446" y="4121278"/>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65" name="Text Placeholder 4">
            <a:extLst>
              <a:ext uri="{FF2B5EF4-FFF2-40B4-BE49-F238E27FC236}">
                <a16:creationId xmlns:a16="http://schemas.microsoft.com/office/drawing/2014/main" id="{41B419B6-6C57-E841-A781-B04BDD5EFD1A}"/>
              </a:ext>
            </a:extLst>
          </p:cNvPr>
          <p:cNvSpPr>
            <a:spLocks noGrp="1"/>
          </p:cNvSpPr>
          <p:nvPr>
            <p:ph type="body" sz="quarter" idx="94" hasCustomPrompt="1"/>
          </p:nvPr>
        </p:nvSpPr>
        <p:spPr>
          <a:xfrm>
            <a:off x="6375068" y="1773343"/>
            <a:ext cx="1605617" cy="500887"/>
          </a:xfrm>
          <a:prstGeom prst="rect">
            <a:avLst/>
          </a:prstGeom>
        </p:spPr>
        <p:txBody>
          <a:bodyPr>
            <a:noAutofit/>
          </a:bodyPr>
          <a:lstStyle>
            <a:lvl1pPr marL="0" indent="0" algn="ctr">
              <a:buNone/>
              <a:defRPr sz="3750" b="1">
                <a:solidFill>
                  <a:srgbClr val="FFE000"/>
                </a:solidFill>
              </a:defRPr>
            </a:lvl1pPr>
          </a:lstStyle>
          <a:p>
            <a:pPr lvl="0"/>
            <a:r>
              <a:rPr lang="en-GB"/>
              <a:t>#</a:t>
            </a:r>
            <a:endParaRPr lang="en-US"/>
          </a:p>
        </p:txBody>
      </p:sp>
      <p:sp>
        <p:nvSpPr>
          <p:cNvPr id="67" name="Text Placeholder 2">
            <a:extLst>
              <a:ext uri="{FF2B5EF4-FFF2-40B4-BE49-F238E27FC236}">
                <a16:creationId xmlns:a16="http://schemas.microsoft.com/office/drawing/2014/main" id="{860DB2E7-7DAA-DD44-B5ED-EC18E2A28F4E}"/>
              </a:ext>
            </a:extLst>
          </p:cNvPr>
          <p:cNvSpPr>
            <a:spLocks noGrp="1"/>
          </p:cNvSpPr>
          <p:nvPr>
            <p:ph type="body" sz="quarter" idx="96" hasCustomPrompt="1"/>
          </p:nvPr>
        </p:nvSpPr>
        <p:spPr>
          <a:xfrm>
            <a:off x="6379616" y="2342521"/>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68" name="Text Placeholder 2">
            <a:extLst>
              <a:ext uri="{FF2B5EF4-FFF2-40B4-BE49-F238E27FC236}">
                <a16:creationId xmlns:a16="http://schemas.microsoft.com/office/drawing/2014/main" id="{16EE3BC3-7C26-DE4C-994D-4C19990E4579}"/>
              </a:ext>
            </a:extLst>
          </p:cNvPr>
          <p:cNvSpPr>
            <a:spLocks noGrp="1"/>
          </p:cNvSpPr>
          <p:nvPr>
            <p:ph type="body" sz="quarter" idx="97" hasCustomPrompt="1"/>
          </p:nvPr>
        </p:nvSpPr>
        <p:spPr>
          <a:xfrm>
            <a:off x="6384165" y="3830127"/>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69" name="Text Placeholder 2">
            <a:extLst>
              <a:ext uri="{FF2B5EF4-FFF2-40B4-BE49-F238E27FC236}">
                <a16:creationId xmlns:a16="http://schemas.microsoft.com/office/drawing/2014/main" id="{6CD94ECE-5BE3-E04E-9CB1-13564C8BA537}"/>
              </a:ext>
            </a:extLst>
          </p:cNvPr>
          <p:cNvSpPr>
            <a:spLocks noGrp="1"/>
          </p:cNvSpPr>
          <p:nvPr>
            <p:ph type="body" sz="quarter" idx="98" hasCustomPrompt="1"/>
          </p:nvPr>
        </p:nvSpPr>
        <p:spPr>
          <a:xfrm>
            <a:off x="6379616" y="2633672"/>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70" name="Text Placeholder 2">
            <a:extLst>
              <a:ext uri="{FF2B5EF4-FFF2-40B4-BE49-F238E27FC236}">
                <a16:creationId xmlns:a16="http://schemas.microsoft.com/office/drawing/2014/main" id="{8333594E-3419-DB49-B998-FF906EEE3BBE}"/>
              </a:ext>
            </a:extLst>
          </p:cNvPr>
          <p:cNvSpPr>
            <a:spLocks noGrp="1"/>
          </p:cNvSpPr>
          <p:nvPr>
            <p:ph type="body" sz="quarter" idx="99" hasCustomPrompt="1"/>
          </p:nvPr>
        </p:nvSpPr>
        <p:spPr>
          <a:xfrm>
            <a:off x="6379616" y="4121278"/>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chemeClr val="bg1"/>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pic>
        <p:nvPicPr>
          <p:cNvPr id="9" name="Picture 8">
            <a:extLst>
              <a:ext uri="{FF2B5EF4-FFF2-40B4-BE49-F238E27FC236}">
                <a16:creationId xmlns:a16="http://schemas.microsoft.com/office/drawing/2014/main" id="{D08130D6-5E87-37FA-C252-519BC10234FB}"/>
              </a:ext>
            </a:extLst>
          </p:cNvPr>
          <p:cNvPicPr>
            <a:picLocks noChangeAspect="1"/>
          </p:cNvPicPr>
          <p:nvPr userDrawn="1"/>
        </p:nvPicPr>
        <p:blipFill>
          <a:blip r:embed="rId2"/>
          <a:stretch>
            <a:fillRect/>
          </a:stretch>
        </p:blipFill>
        <p:spPr>
          <a:xfrm>
            <a:off x="3449898" y="1448830"/>
            <a:ext cx="1603387" cy="1012024"/>
          </a:xfrm>
          <a:prstGeom prst="rect">
            <a:avLst/>
          </a:prstGeom>
        </p:spPr>
      </p:pic>
      <p:sp>
        <p:nvSpPr>
          <p:cNvPr id="10" name="Rectangle 9">
            <a:extLst>
              <a:ext uri="{FF2B5EF4-FFF2-40B4-BE49-F238E27FC236}">
                <a16:creationId xmlns:a16="http://schemas.microsoft.com/office/drawing/2014/main" id="{1BA73380-5815-0371-CF64-93B84642618F}"/>
              </a:ext>
            </a:extLst>
          </p:cNvPr>
          <p:cNvSpPr/>
          <p:nvPr userDrawn="1"/>
        </p:nvSpPr>
        <p:spPr>
          <a:xfrm>
            <a:off x="-55658" y="5092502"/>
            <a:ext cx="919965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78115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files page">
    <p:bg>
      <p:bgRef idx="1001">
        <a:schemeClr val="bg1"/>
      </p:bgRef>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73A0"/>
                </a:solidFill>
              </a:defRPr>
            </a:lvl1pPr>
          </a:lstStyle>
          <a:p>
            <a:pPr lvl="0"/>
            <a:r>
              <a:rPr lang="en-GB"/>
              <a:t>Click to add subtitle</a:t>
            </a:r>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rgbClr val="0073A0"/>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rgbClr val="0073A0"/>
                </a:solidFill>
                <a:latin typeface="Arial" panose="020B0604020202020204" pitchFamily="34" charset="0"/>
              </a:defRPr>
            </a:lvl1pPr>
          </a:lstStyle>
          <a:p>
            <a:fld id="{9445717F-2858-4043-A9CA-B2273EB60975}" type="slidenum">
              <a:rPr lang="en-US" smtClean="0"/>
              <a:pPr/>
              <a:t>‹#›</a:t>
            </a:fld>
            <a:endParaRPr lang="en-US"/>
          </a:p>
        </p:txBody>
      </p:sp>
      <p:sp>
        <p:nvSpPr>
          <p:cNvPr id="25" name="Picture Placeholder 24">
            <a:extLst>
              <a:ext uri="{FF2B5EF4-FFF2-40B4-BE49-F238E27FC236}">
                <a16:creationId xmlns:a16="http://schemas.microsoft.com/office/drawing/2014/main" id="{B916BEDC-F5F1-C546-A5FE-DB6246C3BC41}"/>
              </a:ext>
            </a:extLst>
          </p:cNvPr>
          <p:cNvSpPr>
            <a:spLocks noGrp="1"/>
          </p:cNvSpPr>
          <p:nvPr>
            <p:ph type="pic" sz="quarter" idx="102"/>
          </p:nvPr>
        </p:nvSpPr>
        <p:spPr>
          <a:xfrm>
            <a:off x="83700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26" name="Text Placeholder 2">
            <a:extLst>
              <a:ext uri="{FF2B5EF4-FFF2-40B4-BE49-F238E27FC236}">
                <a16:creationId xmlns:a16="http://schemas.microsoft.com/office/drawing/2014/main" id="{C3FFF05F-EF65-0B4E-9E90-C3D75117D189}"/>
              </a:ext>
            </a:extLst>
          </p:cNvPr>
          <p:cNvSpPr>
            <a:spLocks noGrp="1"/>
          </p:cNvSpPr>
          <p:nvPr>
            <p:ph type="body" sz="quarter" idx="65" hasCustomPrompt="1"/>
          </p:nvPr>
        </p:nvSpPr>
        <p:spPr>
          <a:xfrm>
            <a:off x="542925"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27" name="Text Placeholder 2">
            <a:extLst>
              <a:ext uri="{FF2B5EF4-FFF2-40B4-BE49-F238E27FC236}">
                <a16:creationId xmlns:a16="http://schemas.microsoft.com/office/drawing/2014/main" id="{7097CAE5-23EE-0E4A-998A-412273C349AE}"/>
              </a:ext>
            </a:extLst>
          </p:cNvPr>
          <p:cNvSpPr>
            <a:spLocks noGrp="1"/>
          </p:cNvSpPr>
          <p:nvPr>
            <p:ph type="body" sz="quarter" idx="82" hasCustomPrompt="1"/>
          </p:nvPr>
        </p:nvSpPr>
        <p:spPr>
          <a:xfrm>
            <a:off x="542925"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28" name="Picture Placeholder 27">
            <a:extLst>
              <a:ext uri="{FF2B5EF4-FFF2-40B4-BE49-F238E27FC236}">
                <a16:creationId xmlns:a16="http://schemas.microsoft.com/office/drawing/2014/main" id="{72A1BD0C-0F7A-CF47-B7B2-8384309268C7}"/>
              </a:ext>
            </a:extLst>
          </p:cNvPr>
          <p:cNvSpPr>
            <a:spLocks noGrp="1"/>
          </p:cNvSpPr>
          <p:nvPr>
            <p:ph type="pic" sz="quarter" idx="103"/>
          </p:nvPr>
        </p:nvSpPr>
        <p:spPr>
          <a:xfrm>
            <a:off x="2713308"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29" name="Text Placeholder 2">
            <a:extLst>
              <a:ext uri="{FF2B5EF4-FFF2-40B4-BE49-F238E27FC236}">
                <a16:creationId xmlns:a16="http://schemas.microsoft.com/office/drawing/2014/main" id="{42B5E869-A930-D342-99FD-F641826F622A}"/>
              </a:ext>
            </a:extLst>
          </p:cNvPr>
          <p:cNvSpPr>
            <a:spLocks noGrp="1"/>
          </p:cNvSpPr>
          <p:nvPr>
            <p:ph type="body" sz="quarter" idx="104" hasCustomPrompt="1"/>
          </p:nvPr>
        </p:nvSpPr>
        <p:spPr>
          <a:xfrm>
            <a:off x="2419226"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30" name="Text Placeholder 2">
            <a:extLst>
              <a:ext uri="{FF2B5EF4-FFF2-40B4-BE49-F238E27FC236}">
                <a16:creationId xmlns:a16="http://schemas.microsoft.com/office/drawing/2014/main" id="{B18D8A1E-235D-8B4B-9DEB-AFEA1A93CEBA}"/>
              </a:ext>
            </a:extLst>
          </p:cNvPr>
          <p:cNvSpPr>
            <a:spLocks noGrp="1"/>
          </p:cNvSpPr>
          <p:nvPr>
            <p:ph type="body" sz="quarter" idx="105" hasCustomPrompt="1"/>
          </p:nvPr>
        </p:nvSpPr>
        <p:spPr>
          <a:xfrm>
            <a:off x="2419226"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31" name="Picture Placeholder 30">
            <a:extLst>
              <a:ext uri="{FF2B5EF4-FFF2-40B4-BE49-F238E27FC236}">
                <a16:creationId xmlns:a16="http://schemas.microsoft.com/office/drawing/2014/main" id="{7AA95551-CB2E-6848-A8BC-2D4141606D3B}"/>
              </a:ext>
            </a:extLst>
          </p:cNvPr>
          <p:cNvSpPr>
            <a:spLocks noGrp="1"/>
          </p:cNvSpPr>
          <p:nvPr>
            <p:ph type="pic" sz="quarter" idx="109"/>
          </p:nvPr>
        </p:nvSpPr>
        <p:spPr>
          <a:xfrm>
            <a:off x="459554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32" name="Text Placeholder 2">
            <a:extLst>
              <a:ext uri="{FF2B5EF4-FFF2-40B4-BE49-F238E27FC236}">
                <a16:creationId xmlns:a16="http://schemas.microsoft.com/office/drawing/2014/main" id="{D1B14A2E-41E7-714E-9B12-2FA86D92B868}"/>
              </a:ext>
            </a:extLst>
          </p:cNvPr>
          <p:cNvSpPr>
            <a:spLocks noGrp="1"/>
          </p:cNvSpPr>
          <p:nvPr>
            <p:ph type="body" sz="quarter" idx="110" hasCustomPrompt="1"/>
          </p:nvPr>
        </p:nvSpPr>
        <p:spPr>
          <a:xfrm>
            <a:off x="4301465"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33" name="Text Placeholder 2">
            <a:extLst>
              <a:ext uri="{FF2B5EF4-FFF2-40B4-BE49-F238E27FC236}">
                <a16:creationId xmlns:a16="http://schemas.microsoft.com/office/drawing/2014/main" id="{A02BE7F7-89E9-D44A-9079-3D7B60281BB5}"/>
              </a:ext>
            </a:extLst>
          </p:cNvPr>
          <p:cNvSpPr>
            <a:spLocks noGrp="1"/>
          </p:cNvSpPr>
          <p:nvPr>
            <p:ph type="body" sz="quarter" idx="111" hasCustomPrompt="1"/>
          </p:nvPr>
        </p:nvSpPr>
        <p:spPr>
          <a:xfrm>
            <a:off x="4301465"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34" name="Picture Placeholder 33">
            <a:extLst>
              <a:ext uri="{FF2B5EF4-FFF2-40B4-BE49-F238E27FC236}">
                <a16:creationId xmlns:a16="http://schemas.microsoft.com/office/drawing/2014/main" id="{5BDD8AA9-53DB-A74F-AF88-E020F8115D3A}"/>
              </a:ext>
            </a:extLst>
          </p:cNvPr>
          <p:cNvSpPr>
            <a:spLocks noGrp="1"/>
          </p:cNvSpPr>
          <p:nvPr>
            <p:ph type="pic" sz="quarter" idx="115"/>
          </p:nvPr>
        </p:nvSpPr>
        <p:spPr>
          <a:xfrm>
            <a:off x="6477786"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35" name="Text Placeholder 2">
            <a:extLst>
              <a:ext uri="{FF2B5EF4-FFF2-40B4-BE49-F238E27FC236}">
                <a16:creationId xmlns:a16="http://schemas.microsoft.com/office/drawing/2014/main" id="{7BBAE451-FFDE-0F4D-BCAF-2FBAB755E01C}"/>
              </a:ext>
            </a:extLst>
          </p:cNvPr>
          <p:cNvSpPr>
            <a:spLocks noGrp="1"/>
          </p:cNvSpPr>
          <p:nvPr>
            <p:ph type="body" sz="quarter" idx="116" hasCustomPrompt="1"/>
          </p:nvPr>
        </p:nvSpPr>
        <p:spPr>
          <a:xfrm>
            <a:off x="6183704"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36" name="Text Placeholder 2">
            <a:extLst>
              <a:ext uri="{FF2B5EF4-FFF2-40B4-BE49-F238E27FC236}">
                <a16:creationId xmlns:a16="http://schemas.microsoft.com/office/drawing/2014/main" id="{9D4DB348-4066-F34E-8ECD-5332D961239C}"/>
              </a:ext>
            </a:extLst>
          </p:cNvPr>
          <p:cNvSpPr>
            <a:spLocks noGrp="1"/>
          </p:cNvSpPr>
          <p:nvPr>
            <p:ph type="body" sz="quarter" idx="117" hasCustomPrompt="1"/>
          </p:nvPr>
        </p:nvSpPr>
        <p:spPr>
          <a:xfrm>
            <a:off x="6183704"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7" name="Rectangle 6">
            <a:extLst>
              <a:ext uri="{FF2B5EF4-FFF2-40B4-BE49-F238E27FC236}">
                <a16:creationId xmlns:a16="http://schemas.microsoft.com/office/drawing/2014/main" id="{FCA0B6BE-33A5-D395-EDBE-F7C8FEA6DF05}"/>
              </a:ext>
            </a:extLst>
          </p:cNvPr>
          <p:cNvSpPr/>
          <p:nvPr userDrawn="1"/>
        </p:nvSpPr>
        <p:spPr>
          <a:xfrm>
            <a:off x="543923" y="5092502"/>
            <a:ext cx="860007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1582122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rofiles page">
    <p:bg>
      <p:bgPr>
        <a:solidFill>
          <a:srgbClr val="0A395B"/>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EAECED"/>
                </a:solidFill>
              </a:defRPr>
            </a:lvl1pPr>
          </a:lstStyle>
          <a:p>
            <a:pPr lvl="0"/>
            <a:r>
              <a:rPr lang="en-GB"/>
              <a:t>Click to add subtitle</a:t>
            </a:r>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chemeClr val="bg1"/>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5" name="Picture Placeholder 24">
            <a:extLst>
              <a:ext uri="{FF2B5EF4-FFF2-40B4-BE49-F238E27FC236}">
                <a16:creationId xmlns:a16="http://schemas.microsoft.com/office/drawing/2014/main" id="{B916BEDC-F5F1-C546-A5FE-DB6246C3BC41}"/>
              </a:ext>
            </a:extLst>
          </p:cNvPr>
          <p:cNvSpPr>
            <a:spLocks noGrp="1"/>
          </p:cNvSpPr>
          <p:nvPr>
            <p:ph type="pic" sz="quarter" idx="102"/>
          </p:nvPr>
        </p:nvSpPr>
        <p:spPr>
          <a:xfrm>
            <a:off x="83700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26" name="Text Placeholder 2">
            <a:extLst>
              <a:ext uri="{FF2B5EF4-FFF2-40B4-BE49-F238E27FC236}">
                <a16:creationId xmlns:a16="http://schemas.microsoft.com/office/drawing/2014/main" id="{C3FFF05F-EF65-0B4E-9E90-C3D75117D189}"/>
              </a:ext>
            </a:extLst>
          </p:cNvPr>
          <p:cNvSpPr>
            <a:spLocks noGrp="1"/>
          </p:cNvSpPr>
          <p:nvPr>
            <p:ph type="body" sz="quarter" idx="65" hasCustomPrompt="1"/>
          </p:nvPr>
        </p:nvSpPr>
        <p:spPr>
          <a:xfrm>
            <a:off x="542925"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27" name="Text Placeholder 2">
            <a:extLst>
              <a:ext uri="{FF2B5EF4-FFF2-40B4-BE49-F238E27FC236}">
                <a16:creationId xmlns:a16="http://schemas.microsoft.com/office/drawing/2014/main" id="{7097CAE5-23EE-0E4A-998A-412273C349AE}"/>
              </a:ext>
            </a:extLst>
          </p:cNvPr>
          <p:cNvSpPr>
            <a:spLocks noGrp="1"/>
          </p:cNvSpPr>
          <p:nvPr>
            <p:ph type="body" sz="quarter" idx="82" hasCustomPrompt="1"/>
          </p:nvPr>
        </p:nvSpPr>
        <p:spPr>
          <a:xfrm>
            <a:off x="542925"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28" name="Picture Placeholder 27">
            <a:extLst>
              <a:ext uri="{FF2B5EF4-FFF2-40B4-BE49-F238E27FC236}">
                <a16:creationId xmlns:a16="http://schemas.microsoft.com/office/drawing/2014/main" id="{72A1BD0C-0F7A-CF47-B7B2-8384309268C7}"/>
              </a:ext>
            </a:extLst>
          </p:cNvPr>
          <p:cNvSpPr>
            <a:spLocks noGrp="1"/>
          </p:cNvSpPr>
          <p:nvPr>
            <p:ph type="pic" sz="quarter" idx="103"/>
          </p:nvPr>
        </p:nvSpPr>
        <p:spPr>
          <a:xfrm>
            <a:off x="2713308"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29" name="Text Placeholder 2">
            <a:extLst>
              <a:ext uri="{FF2B5EF4-FFF2-40B4-BE49-F238E27FC236}">
                <a16:creationId xmlns:a16="http://schemas.microsoft.com/office/drawing/2014/main" id="{42B5E869-A930-D342-99FD-F641826F622A}"/>
              </a:ext>
            </a:extLst>
          </p:cNvPr>
          <p:cNvSpPr>
            <a:spLocks noGrp="1"/>
          </p:cNvSpPr>
          <p:nvPr>
            <p:ph type="body" sz="quarter" idx="104" hasCustomPrompt="1"/>
          </p:nvPr>
        </p:nvSpPr>
        <p:spPr>
          <a:xfrm>
            <a:off x="2419226"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30" name="Text Placeholder 2">
            <a:extLst>
              <a:ext uri="{FF2B5EF4-FFF2-40B4-BE49-F238E27FC236}">
                <a16:creationId xmlns:a16="http://schemas.microsoft.com/office/drawing/2014/main" id="{B18D8A1E-235D-8B4B-9DEB-AFEA1A93CEBA}"/>
              </a:ext>
            </a:extLst>
          </p:cNvPr>
          <p:cNvSpPr>
            <a:spLocks noGrp="1"/>
          </p:cNvSpPr>
          <p:nvPr>
            <p:ph type="body" sz="quarter" idx="105" hasCustomPrompt="1"/>
          </p:nvPr>
        </p:nvSpPr>
        <p:spPr>
          <a:xfrm>
            <a:off x="2419226"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31" name="Picture Placeholder 30">
            <a:extLst>
              <a:ext uri="{FF2B5EF4-FFF2-40B4-BE49-F238E27FC236}">
                <a16:creationId xmlns:a16="http://schemas.microsoft.com/office/drawing/2014/main" id="{7AA95551-CB2E-6848-A8BC-2D4141606D3B}"/>
              </a:ext>
            </a:extLst>
          </p:cNvPr>
          <p:cNvSpPr>
            <a:spLocks noGrp="1"/>
          </p:cNvSpPr>
          <p:nvPr>
            <p:ph type="pic" sz="quarter" idx="109"/>
          </p:nvPr>
        </p:nvSpPr>
        <p:spPr>
          <a:xfrm>
            <a:off x="459554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32" name="Text Placeholder 2">
            <a:extLst>
              <a:ext uri="{FF2B5EF4-FFF2-40B4-BE49-F238E27FC236}">
                <a16:creationId xmlns:a16="http://schemas.microsoft.com/office/drawing/2014/main" id="{D1B14A2E-41E7-714E-9B12-2FA86D92B868}"/>
              </a:ext>
            </a:extLst>
          </p:cNvPr>
          <p:cNvSpPr>
            <a:spLocks noGrp="1"/>
          </p:cNvSpPr>
          <p:nvPr>
            <p:ph type="body" sz="quarter" idx="110" hasCustomPrompt="1"/>
          </p:nvPr>
        </p:nvSpPr>
        <p:spPr>
          <a:xfrm>
            <a:off x="4301465"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33" name="Text Placeholder 2">
            <a:extLst>
              <a:ext uri="{FF2B5EF4-FFF2-40B4-BE49-F238E27FC236}">
                <a16:creationId xmlns:a16="http://schemas.microsoft.com/office/drawing/2014/main" id="{A02BE7F7-89E9-D44A-9079-3D7B60281BB5}"/>
              </a:ext>
            </a:extLst>
          </p:cNvPr>
          <p:cNvSpPr>
            <a:spLocks noGrp="1"/>
          </p:cNvSpPr>
          <p:nvPr>
            <p:ph type="body" sz="quarter" idx="111" hasCustomPrompt="1"/>
          </p:nvPr>
        </p:nvSpPr>
        <p:spPr>
          <a:xfrm>
            <a:off x="4301465"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34" name="Picture Placeholder 33">
            <a:extLst>
              <a:ext uri="{FF2B5EF4-FFF2-40B4-BE49-F238E27FC236}">
                <a16:creationId xmlns:a16="http://schemas.microsoft.com/office/drawing/2014/main" id="{5BDD8AA9-53DB-A74F-AF88-E020F8115D3A}"/>
              </a:ext>
            </a:extLst>
          </p:cNvPr>
          <p:cNvSpPr>
            <a:spLocks noGrp="1"/>
          </p:cNvSpPr>
          <p:nvPr>
            <p:ph type="pic" sz="quarter" idx="115"/>
          </p:nvPr>
        </p:nvSpPr>
        <p:spPr>
          <a:xfrm>
            <a:off x="6477786"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35" name="Text Placeholder 2">
            <a:extLst>
              <a:ext uri="{FF2B5EF4-FFF2-40B4-BE49-F238E27FC236}">
                <a16:creationId xmlns:a16="http://schemas.microsoft.com/office/drawing/2014/main" id="{7BBAE451-FFDE-0F4D-BCAF-2FBAB755E01C}"/>
              </a:ext>
            </a:extLst>
          </p:cNvPr>
          <p:cNvSpPr>
            <a:spLocks noGrp="1"/>
          </p:cNvSpPr>
          <p:nvPr>
            <p:ph type="body" sz="quarter" idx="116" hasCustomPrompt="1"/>
          </p:nvPr>
        </p:nvSpPr>
        <p:spPr>
          <a:xfrm>
            <a:off x="6183704"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36" name="Text Placeholder 2">
            <a:extLst>
              <a:ext uri="{FF2B5EF4-FFF2-40B4-BE49-F238E27FC236}">
                <a16:creationId xmlns:a16="http://schemas.microsoft.com/office/drawing/2014/main" id="{9D4DB348-4066-F34E-8ECD-5332D961239C}"/>
              </a:ext>
            </a:extLst>
          </p:cNvPr>
          <p:cNvSpPr>
            <a:spLocks noGrp="1"/>
          </p:cNvSpPr>
          <p:nvPr>
            <p:ph type="body" sz="quarter" idx="117" hasCustomPrompt="1"/>
          </p:nvPr>
        </p:nvSpPr>
        <p:spPr>
          <a:xfrm>
            <a:off x="6183704"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7" name="Rectangle 6">
            <a:extLst>
              <a:ext uri="{FF2B5EF4-FFF2-40B4-BE49-F238E27FC236}">
                <a16:creationId xmlns:a16="http://schemas.microsoft.com/office/drawing/2014/main" id="{FCA0B6BE-33A5-D395-EDBE-F7C8FEA6DF05}"/>
              </a:ext>
            </a:extLst>
          </p:cNvPr>
          <p:cNvSpPr/>
          <p:nvPr userDrawn="1"/>
        </p:nvSpPr>
        <p:spPr>
          <a:xfrm>
            <a:off x="543923" y="5092502"/>
            <a:ext cx="860007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30344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text on blue">
    <p:bg>
      <p:bgPr>
        <a:solidFill>
          <a:srgbClr val="0A395B"/>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96FF"/>
                </a:solidFill>
              </a:defRPr>
            </a:lvl1pPr>
          </a:lstStyle>
          <a:p>
            <a:pPr lvl="0"/>
            <a:r>
              <a:rPr lang="en-GB"/>
              <a:t>Click to add subtitle</a:t>
            </a:r>
          </a:p>
        </p:txBody>
      </p:sp>
      <p:sp>
        <p:nvSpPr>
          <p:cNvPr id="10" name="Slide Number Placeholder 7">
            <a:extLst>
              <a:ext uri="{FF2B5EF4-FFF2-40B4-BE49-F238E27FC236}">
                <a16:creationId xmlns:a16="http://schemas.microsoft.com/office/drawing/2014/main" id="{29C21A50-32C1-164C-98DC-F33181782C7E}"/>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176D6B2A-5745-F1BE-C0FD-7269B87C553D}"/>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nSpc>
                <a:spcPts val="2300"/>
              </a:lnSpc>
              <a:spcAft>
                <a:spcPts val="300"/>
              </a:spcAft>
              <a:buFont typeface="Arial" panose="020B0604020202020204" pitchFamily="34" charset="0"/>
              <a:buNone/>
              <a:defRPr>
                <a:solidFill>
                  <a:schemeClr val="bg1"/>
                </a:solidFill>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a:t>
            </a:r>
          </a:p>
          <a:p>
            <a:pPr lvl="0"/>
            <a:endParaRPr lang="en-GB"/>
          </a:p>
        </p:txBody>
      </p:sp>
      <p:sp>
        <p:nvSpPr>
          <p:cNvPr id="13" name="Rectangle 12">
            <a:extLst>
              <a:ext uri="{FF2B5EF4-FFF2-40B4-BE49-F238E27FC236}">
                <a16:creationId xmlns:a16="http://schemas.microsoft.com/office/drawing/2014/main" id="{F8051067-013C-BC8D-ECA8-637AA5AAB017}"/>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518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Light">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a:prstGeom prst="rect">
            <a:avLst/>
          </a:prstGeom>
        </p:spPr>
        <p:txBody>
          <a:bodyPr>
            <a:normAutofit/>
          </a:bodyPr>
          <a:lstStyle>
            <a:lvl1pPr marL="0" indent="0">
              <a:buNone/>
              <a:defRPr sz="1600" b="1" i="0">
                <a:solidFill>
                  <a:srgbClr val="0073A0"/>
                </a:solidFill>
                <a:latin typeface="Source Sans Pro" panose="020B0503030403020204" pitchFamily="34" charset="0"/>
                <a:cs typeface="Arial" panose="020B0604020202020204" pitchFamily="34" charset="0"/>
              </a:defRPr>
            </a:lvl1pPr>
          </a:lstStyle>
          <a:p>
            <a:pPr lvl="0"/>
            <a:r>
              <a:rPr lang="en-GB"/>
              <a:t>Click to add subtitle</a:t>
            </a:r>
            <a:endParaRPr lang="en-US"/>
          </a:p>
        </p:txBody>
      </p:sp>
      <p:sp>
        <p:nvSpPr>
          <p:cNvPr id="2" name="Text Placeholder 4">
            <a:extLst>
              <a:ext uri="{FF2B5EF4-FFF2-40B4-BE49-F238E27FC236}">
                <a16:creationId xmlns:a16="http://schemas.microsoft.com/office/drawing/2014/main" id="{50DB1F15-37EC-C830-706B-5BCF91B821EC}"/>
              </a:ext>
            </a:extLst>
          </p:cNvPr>
          <p:cNvSpPr>
            <a:spLocks noGrp="1"/>
          </p:cNvSpPr>
          <p:nvPr>
            <p:ph type="body" sz="quarter" idx="13" hasCustomPrompt="1"/>
          </p:nvPr>
        </p:nvSpPr>
        <p:spPr>
          <a:xfrm>
            <a:off x="1056915" y="2384145"/>
            <a:ext cx="6968919" cy="1080950"/>
          </a:xfrm>
          <a:prstGeom prst="rect">
            <a:avLst/>
          </a:prstGeom>
        </p:spPr>
        <p:txBody>
          <a:bodyPr>
            <a:noAutofit/>
          </a:bodyPr>
          <a:lstStyle>
            <a:lvl1pPr marL="0" indent="0" algn="l">
              <a:lnSpc>
                <a:spcPts val="4000"/>
              </a:lnSpc>
              <a:buNone/>
              <a:defRPr sz="3750" b="1">
                <a:solidFill>
                  <a:srgbClr val="003E60"/>
                </a:solidFill>
              </a:defRPr>
            </a:lvl1pPr>
          </a:lstStyle>
          <a:p>
            <a:pPr lvl="0"/>
            <a:r>
              <a:rPr lang="en-US"/>
              <a:t>Click to edit</a:t>
            </a:r>
            <a:br>
              <a:rPr lang="en-US"/>
            </a:br>
            <a:r>
              <a:rPr lang="en-US"/>
              <a:t>Master text styles</a:t>
            </a:r>
          </a:p>
        </p:txBody>
      </p:sp>
      <p:sp>
        <p:nvSpPr>
          <p:cNvPr id="3" name="Text Placeholder 4">
            <a:extLst>
              <a:ext uri="{FF2B5EF4-FFF2-40B4-BE49-F238E27FC236}">
                <a16:creationId xmlns:a16="http://schemas.microsoft.com/office/drawing/2014/main" id="{3449DD78-0BAA-FDBA-DD0E-0511BC7D3FF4}"/>
              </a:ext>
            </a:extLst>
          </p:cNvPr>
          <p:cNvSpPr>
            <a:spLocks noGrp="1"/>
          </p:cNvSpPr>
          <p:nvPr>
            <p:ph type="body" sz="quarter" idx="15" hasCustomPrompt="1"/>
          </p:nvPr>
        </p:nvSpPr>
        <p:spPr>
          <a:xfrm>
            <a:off x="1056915" y="4330486"/>
            <a:ext cx="6968558" cy="368896"/>
          </a:xfrm>
          <a:prstGeom prst="rect">
            <a:avLst/>
          </a:prstGeom>
        </p:spPr>
        <p:txBody>
          <a:bodyPr>
            <a:noAutofit/>
          </a:bodyPr>
          <a:lstStyle>
            <a:lvl1pPr marL="0" indent="0" algn="l">
              <a:buNone/>
              <a:defRPr sz="1350" b="0" i="0" baseline="0">
                <a:solidFill>
                  <a:schemeClr val="bg1">
                    <a:lumMod val="65000"/>
                  </a:schemeClr>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pic>
        <p:nvPicPr>
          <p:cNvPr id="4" name="Picture 3" descr="Logo, company name&#10;&#10;Description automatically generated">
            <a:extLst>
              <a:ext uri="{FF2B5EF4-FFF2-40B4-BE49-F238E27FC236}">
                <a16:creationId xmlns:a16="http://schemas.microsoft.com/office/drawing/2014/main" id="{C83ADCCC-5A96-0066-844E-71118B0AAEE5}"/>
              </a:ext>
            </a:extLst>
          </p:cNvPr>
          <p:cNvPicPr>
            <a:picLocks noChangeAspect="1"/>
          </p:cNvPicPr>
          <p:nvPr userDrawn="1"/>
        </p:nvPicPr>
        <p:blipFill>
          <a:blip r:embed="rId2"/>
          <a:stretch>
            <a:fillRect/>
          </a:stretch>
        </p:blipFill>
        <p:spPr>
          <a:xfrm>
            <a:off x="972765" y="434282"/>
            <a:ext cx="1433006" cy="858913"/>
          </a:xfrm>
          <a:prstGeom prst="rect">
            <a:avLst/>
          </a:prstGeom>
        </p:spPr>
      </p:pic>
      <p:sp>
        <p:nvSpPr>
          <p:cNvPr id="8" name="Rectangle 7">
            <a:extLst>
              <a:ext uri="{FF2B5EF4-FFF2-40B4-BE49-F238E27FC236}">
                <a16:creationId xmlns:a16="http://schemas.microsoft.com/office/drawing/2014/main" id="{04B0D8A2-B580-C924-F819-C39D2DFE8570}"/>
              </a:ext>
            </a:extLst>
          </p:cNvPr>
          <p:cNvSpPr/>
          <p:nvPr userDrawn="1"/>
        </p:nvSpPr>
        <p:spPr>
          <a:xfrm>
            <a:off x="1132367" y="5087632"/>
            <a:ext cx="8011633"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26775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red one column no line on blue">
    <p:bg>
      <p:bgPr>
        <a:solidFill>
          <a:srgbClr val="0A395B"/>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lgn="ct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lgn="ctr">
              <a:buNone/>
              <a:defRPr b="1">
                <a:solidFill>
                  <a:srgbClr val="FFE000"/>
                </a:solidFill>
              </a:defRPr>
            </a:lvl1pPr>
          </a:lstStyle>
          <a:p>
            <a:pPr lvl="0"/>
            <a:r>
              <a:rPr lang="en-GB"/>
              <a:t>Click to add subtitle</a:t>
            </a:r>
          </a:p>
        </p:txBody>
      </p:sp>
      <p:sp>
        <p:nvSpPr>
          <p:cNvPr id="10" name="Slide Number Placeholder 7">
            <a:extLst>
              <a:ext uri="{FF2B5EF4-FFF2-40B4-BE49-F238E27FC236}">
                <a16:creationId xmlns:a16="http://schemas.microsoft.com/office/drawing/2014/main" id="{29C21A50-32C1-164C-98DC-F33181782C7E}"/>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293DBD81-AD17-343F-5CC4-5BC639A0CED0}"/>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gn="ctr">
              <a:buFont typeface="Arial" panose="020B0604020202020204" pitchFamily="34" charset="0"/>
              <a:buNone/>
              <a:defRPr>
                <a:solidFill>
                  <a:schemeClr val="bg1"/>
                </a:solidFill>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lvl="0"/>
            <a:endParaRPr lang="en-GB"/>
          </a:p>
        </p:txBody>
      </p:sp>
      <p:sp>
        <p:nvSpPr>
          <p:cNvPr id="3" name="Rectangle 2">
            <a:extLst>
              <a:ext uri="{FF2B5EF4-FFF2-40B4-BE49-F238E27FC236}">
                <a16:creationId xmlns:a16="http://schemas.microsoft.com/office/drawing/2014/main" id="{349DC788-0C15-1487-B1CB-24B3E2074483}"/>
              </a:ext>
            </a:extLst>
          </p:cNvPr>
          <p:cNvSpPr/>
          <p:nvPr userDrawn="1"/>
        </p:nvSpPr>
        <p:spPr>
          <a:xfrm>
            <a:off x="-87464" y="5092502"/>
            <a:ext cx="9231465"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83823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on blue">
    <p:bg>
      <p:bgPr>
        <a:solidFill>
          <a:srgbClr val="0A395B"/>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EAECED"/>
                </a:solidFill>
              </a:defRPr>
            </a:lvl1pPr>
          </a:lstStyle>
          <a:p>
            <a:pPr lvl="0"/>
            <a:r>
              <a:rPr lang="en-GB"/>
              <a:t>Click to add subtitle</a:t>
            </a:r>
          </a:p>
        </p:txBody>
      </p:sp>
      <p:sp>
        <p:nvSpPr>
          <p:cNvPr id="10" name="Slide Number Placeholder 7">
            <a:extLst>
              <a:ext uri="{FF2B5EF4-FFF2-40B4-BE49-F238E27FC236}">
                <a16:creationId xmlns:a16="http://schemas.microsoft.com/office/drawing/2014/main" id="{70408D31-7187-2E41-99D3-46C705C57476}"/>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6D7745AF-7AE0-C869-F13C-A1CD69A7B2FC}"/>
              </a:ext>
            </a:extLst>
          </p:cNvPr>
          <p:cNvSpPr>
            <a:spLocks noGrp="1"/>
          </p:cNvSpPr>
          <p:nvPr>
            <p:ph type="body" sz="quarter" idx="21" hasCustomPrompt="1"/>
          </p:nvPr>
        </p:nvSpPr>
        <p:spPr>
          <a:xfrm>
            <a:off x="542925" y="1509196"/>
            <a:ext cx="7972425" cy="3024909"/>
          </a:xfrm>
        </p:spPr>
        <p:txBody>
          <a:bodyPr numCol="2" spcCol="36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pPr lvl="0"/>
            <a:r>
              <a:rPr lang="en-GB"/>
              <a:t>Click to add double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endParaRPr lang="en-GB"/>
          </a:p>
          <a:p>
            <a:pPr lvl="0"/>
            <a:r>
              <a:rPr lang="en-GB"/>
              <a:t>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 Proin </a:t>
            </a:r>
            <a:r>
              <a:rPr lang="en-GB" err="1"/>
              <a:t>nibh</a:t>
            </a:r>
            <a:r>
              <a:rPr lang="en-GB"/>
              <a:t> </a:t>
            </a:r>
            <a:r>
              <a:rPr lang="en-GB" err="1"/>
              <a:t>nisl</a:t>
            </a:r>
            <a:r>
              <a:rPr lang="en-GB"/>
              <a:t> </a:t>
            </a:r>
            <a:r>
              <a:rPr lang="en-GB" err="1"/>
              <a:t>oranste</a:t>
            </a:r>
            <a:r>
              <a:rPr lang="en-GB"/>
              <a:t> </a:t>
            </a:r>
            <a:r>
              <a:rPr lang="en-GB" err="1"/>
              <a:t>ftoeu</a:t>
            </a:r>
            <a:r>
              <a:rPr lang="en-GB"/>
              <a:t> </a:t>
            </a:r>
            <a:r>
              <a:rPr lang="en-GB" err="1"/>
              <a:t>condimentum</a:t>
            </a:r>
            <a:r>
              <a:rPr lang="en-GB"/>
              <a:t> id </a:t>
            </a:r>
            <a:r>
              <a:rPr lang="en-GB" err="1"/>
              <a:t>venenatis</a:t>
            </a:r>
            <a:r>
              <a:rPr lang="en-GB"/>
              <a:t> a vitae </a:t>
            </a:r>
            <a:r>
              <a:rPr lang="en-GB" err="1"/>
              <a:t>sapien</a:t>
            </a:r>
            <a:r>
              <a:rPr lang="en-GB"/>
              <a:t>.</a:t>
            </a:r>
          </a:p>
        </p:txBody>
      </p:sp>
      <p:cxnSp>
        <p:nvCxnSpPr>
          <p:cNvPr id="3" name="Straight Arrow Connector 2">
            <a:extLst>
              <a:ext uri="{FF2B5EF4-FFF2-40B4-BE49-F238E27FC236}">
                <a16:creationId xmlns:a16="http://schemas.microsoft.com/office/drawing/2014/main" id="{19F0416B-FCF9-109D-F0D7-3789DB18AB27}"/>
              </a:ext>
            </a:extLst>
          </p:cNvPr>
          <p:cNvCxnSpPr>
            <a:cxnSpLocks/>
          </p:cNvCxnSpPr>
          <p:nvPr userDrawn="1"/>
        </p:nvCxnSpPr>
        <p:spPr>
          <a:xfrm>
            <a:off x="4499002" y="1928692"/>
            <a:ext cx="0" cy="2009375"/>
          </a:xfrm>
          <a:prstGeom prst="straightConnector1">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3CF5927C-25C0-36DB-066C-1A371A161286}"/>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2507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half image with text - blue">
    <p:bg>
      <p:bgPr>
        <a:solidFill>
          <a:srgbClr val="0A395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0" y="0"/>
            <a:ext cx="4572000" cy="5143500"/>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9" name="Title 7">
            <a:extLst>
              <a:ext uri="{FF2B5EF4-FFF2-40B4-BE49-F238E27FC236}">
                <a16:creationId xmlns:a16="http://schemas.microsoft.com/office/drawing/2014/main" id="{1E8CDABC-6D31-5A4E-BB19-6B34029AEB8D}"/>
              </a:ext>
            </a:extLst>
          </p:cNvPr>
          <p:cNvSpPr>
            <a:spLocks noGrp="1"/>
          </p:cNvSpPr>
          <p:nvPr>
            <p:ph type="title" hasCustomPrompt="1"/>
          </p:nvPr>
        </p:nvSpPr>
        <p:spPr>
          <a:xfrm>
            <a:off x="5180909" y="694533"/>
            <a:ext cx="3858867"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AB5015EC-A889-6943-9DE0-3D86A3D0C936}"/>
              </a:ext>
            </a:extLst>
          </p:cNvPr>
          <p:cNvSpPr>
            <a:spLocks noGrp="1"/>
          </p:cNvSpPr>
          <p:nvPr>
            <p:ph type="body" sz="quarter" idx="20" hasCustomPrompt="1"/>
          </p:nvPr>
        </p:nvSpPr>
        <p:spPr>
          <a:xfrm>
            <a:off x="5179913" y="1095451"/>
            <a:ext cx="3859186" cy="260350"/>
          </a:xfrm>
          <a:prstGeom prst="rect">
            <a:avLst/>
          </a:prstGeom>
        </p:spPr>
        <p:txBody>
          <a:bodyPr>
            <a:noAutofit/>
          </a:bodyPr>
          <a:lstStyle>
            <a:lvl1pPr marL="0" indent="0">
              <a:buNone/>
              <a:defRPr b="1">
                <a:solidFill>
                  <a:srgbClr val="0073A0"/>
                </a:solidFill>
              </a:defRPr>
            </a:lvl1pPr>
          </a:lstStyle>
          <a:p>
            <a:pPr lvl="0"/>
            <a:r>
              <a:rPr lang="en-GB"/>
              <a:t>Click to add subtitle</a:t>
            </a:r>
          </a:p>
        </p:txBody>
      </p:sp>
      <p:sp>
        <p:nvSpPr>
          <p:cNvPr id="14" name="Text Placeholder 23">
            <a:extLst>
              <a:ext uri="{FF2B5EF4-FFF2-40B4-BE49-F238E27FC236}">
                <a16:creationId xmlns:a16="http://schemas.microsoft.com/office/drawing/2014/main" id="{41EC5BE4-78C9-B34D-AFFA-20F880348FCA}"/>
              </a:ext>
            </a:extLst>
          </p:cNvPr>
          <p:cNvSpPr>
            <a:spLocks noGrp="1"/>
          </p:cNvSpPr>
          <p:nvPr>
            <p:ph type="body" sz="quarter" idx="21" hasCustomPrompt="1"/>
          </p:nvPr>
        </p:nvSpPr>
        <p:spPr>
          <a:xfrm>
            <a:off x="5179913" y="1509196"/>
            <a:ext cx="3859186" cy="3024909"/>
          </a:xfrm>
          <a:prstGeom prst="rect">
            <a:avLst/>
          </a:prstGeom>
        </p:spPr>
        <p:txBody>
          <a:bodyPr numCol="1" spcCol="180000">
            <a:noAutofit/>
          </a:bodyPr>
          <a:lstStyle>
            <a:lvl1pPr marL="0" indent="0">
              <a:buNone/>
              <a:defRPr>
                <a:solidFill>
                  <a:schemeClr val="bg1"/>
                </a:solidFill>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a:t>
            </a:r>
          </a:p>
        </p:txBody>
      </p:sp>
      <p:sp>
        <p:nvSpPr>
          <p:cNvPr id="8" name="Slide Number Placeholder 7">
            <a:extLst>
              <a:ext uri="{FF2B5EF4-FFF2-40B4-BE49-F238E27FC236}">
                <a16:creationId xmlns:a16="http://schemas.microsoft.com/office/drawing/2014/main" id="{1761B534-E018-F045-8C9A-82FD20522467}"/>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2E2A8D67-4FF2-42E1-AE27-C57EFB6B0C00}"/>
              </a:ext>
            </a:extLst>
          </p:cNvPr>
          <p:cNvSpPr/>
          <p:nvPr userDrawn="1"/>
        </p:nvSpPr>
        <p:spPr>
          <a:xfrm>
            <a:off x="5296677" y="5092502"/>
            <a:ext cx="3847323"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07765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half image with text - blue">
    <p:bg>
      <p:bgPr>
        <a:solidFill>
          <a:srgbClr val="0A395B"/>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D94F482D-C1CC-9243-8880-C10A68B51A4A}"/>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AD6B4FA6-956D-0B4E-9861-08A05132B082}"/>
              </a:ext>
            </a:extLst>
          </p:cNvPr>
          <p:cNvSpPr>
            <a:spLocks noGrp="1"/>
          </p:cNvSpPr>
          <p:nvPr>
            <p:ph type="body" sz="quarter" idx="21" hasCustomPrompt="1"/>
          </p:nvPr>
        </p:nvSpPr>
        <p:spPr>
          <a:xfrm>
            <a:off x="542926" y="1095451"/>
            <a:ext cx="3659318" cy="260350"/>
          </a:xfrm>
          <a:prstGeom prst="rect">
            <a:avLst/>
          </a:prstGeom>
        </p:spPr>
        <p:txBody>
          <a:bodyPr>
            <a:noAutofit/>
          </a:bodyPr>
          <a:lstStyle>
            <a:lvl1pPr marL="0" indent="0">
              <a:buNone/>
              <a:defRPr b="1" baseline="0">
                <a:solidFill>
                  <a:srgbClr val="EAECED"/>
                </a:solidFill>
              </a:defRPr>
            </a:lvl1pPr>
          </a:lstStyle>
          <a:p>
            <a:pPr lvl="0"/>
            <a:r>
              <a:rPr lang="en-GB"/>
              <a:t>Click to add subtitle</a:t>
            </a:r>
          </a:p>
        </p:txBody>
      </p:sp>
      <p:sp>
        <p:nvSpPr>
          <p:cNvPr id="14" name="Text Placeholder 23">
            <a:extLst>
              <a:ext uri="{FF2B5EF4-FFF2-40B4-BE49-F238E27FC236}">
                <a16:creationId xmlns:a16="http://schemas.microsoft.com/office/drawing/2014/main" id="{A3EE51B5-0795-7646-AFC8-32F803FBE362}"/>
              </a:ext>
            </a:extLst>
          </p:cNvPr>
          <p:cNvSpPr>
            <a:spLocks noGrp="1"/>
          </p:cNvSpPr>
          <p:nvPr>
            <p:ph type="body" sz="quarter" idx="22" hasCustomPrompt="1"/>
          </p:nvPr>
        </p:nvSpPr>
        <p:spPr>
          <a:xfrm>
            <a:off x="542926" y="1509196"/>
            <a:ext cx="3659318" cy="3024909"/>
          </a:xfrm>
          <a:prstGeom prst="rect">
            <a:avLst/>
          </a:prstGeom>
        </p:spPr>
        <p:txBody>
          <a:bodyPr numCol="1" spcCol="180000">
            <a:noAutofit/>
          </a:bodyPr>
          <a:lstStyle>
            <a:lvl1pPr marL="0" indent="0">
              <a:buFont typeface="Arial" panose="020B0604020202020204" pitchFamily="34" charset="0"/>
              <a:buNone/>
              <a:defRPr>
                <a:solidFill>
                  <a:schemeClr val="bg1"/>
                </a:solidFill>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a:t>Magna </a:t>
            </a:r>
            <a:r>
              <a:rPr lang="en-GB" err="1"/>
              <a:t>fringilla</a:t>
            </a:r>
            <a:r>
              <a:rPr lang="en-GB"/>
              <a:t> </a:t>
            </a:r>
            <a:r>
              <a:rPr lang="en-GB" err="1"/>
              <a:t>urna</a:t>
            </a:r>
            <a:r>
              <a:rPr lang="en-GB"/>
              <a:t>. Integer </a:t>
            </a:r>
            <a:r>
              <a:rPr lang="en-GB" err="1"/>
              <a:t>quis</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a:t>
            </a:r>
            <a:r>
              <a:rPr lang="en-GB" err="1"/>
              <a:t>condimentum</a:t>
            </a:r>
            <a:r>
              <a:rPr lang="en-GB"/>
              <a:t> id </a:t>
            </a:r>
            <a:r>
              <a:rPr lang="en-GB" err="1"/>
              <a:t>venenatis</a:t>
            </a:r>
            <a:r>
              <a:rPr lang="en-GB"/>
              <a:t> a vitae </a:t>
            </a:r>
            <a:r>
              <a:rPr lang="en-GB" err="1"/>
              <a:t>sapien</a:t>
            </a:r>
            <a:r>
              <a:rPr lang="en-GB"/>
              <a:t>.</a:t>
            </a:r>
          </a:p>
        </p:txBody>
      </p:sp>
      <p:sp>
        <p:nvSpPr>
          <p:cNvPr id="8" name="Slide Number Placeholder 7">
            <a:extLst>
              <a:ext uri="{FF2B5EF4-FFF2-40B4-BE49-F238E27FC236}">
                <a16:creationId xmlns:a16="http://schemas.microsoft.com/office/drawing/2014/main" id="{8EA0B6E1-993B-0142-91DC-96C0D3E8A816}"/>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0929" y="0"/>
            <a:ext cx="4572000" cy="5143500"/>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Rectangle 1">
            <a:extLst>
              <a:ext uri="{FF2B5EF4-FFF2-40B4-BE49-F238E27FC236}">
                <a16:creationId xmlns:a16="http://schemas.microsoft.com/office/drawing/2014/main" id="{AC19CEF9-FEA7-FC8D-5637-69F58E2EC2C1}"/>
              </a:ext>
            </a:extLst>
          </p:cNvPr>
          <p:cNvSpPr/>
          <p:nvPr userDrawn="1"/>
        </p:nvSpPr>
        <p:spPr>
          <a:xfrm>
            <a:off x="543923" y="5076600"/>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92119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right image with text - blue">
    <p:bg>
      <p:bgPr>
        <a:solidFill>
          <a:srgbClr val="0A395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2000" y="1601"/>
            <a:ext cx="4572000" cy="2042795"/>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Picture Placeholder 2">
            <a:extLst>
              <a:ext uri="{FF2B5EF4-FFF2-40B4-BE49-F238E27FC236}">
                <a16:creationId xmlns:a16="http://schemas.microsoft.com/office/drawing/2014/main" id="{DE26AF3A-06E9-8443-8C4A-575404F43A71}"/>
              </a:ext>
            </a:extLst>
          </p:cNvPr>
          <p:cNvSpPr>
            <a:spLocks noGrp="1"/>
          </p:cNvSpPr>
          <p:nvPr>
            <p:ph type="pic" idx="17"/>
          </p:nvPr>
        </p:nvSpPr>
        <p:spPr>
          <a:xfrm>
            <a:off x="4572000" y="2568077"/>
            <a:ext cx="4572000" cy="2042795"/>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Title 7">
            <a:extLst>
              <a:ext uri="{FF2B5EF4-FFF2-40B4-BE49-F238E27FC236}">
                <a16:creationId xmlns:a16="http://schemas.microsoft.com/office/drawing/2014/main" id="{7D2F3EC6-58DE-8C43-A73E-EF2C26FE1D91}"/>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20" name="Text Placeholder 21">
            <a:extLst>
              <a:ext uri="{FF2B5EF4-FFF2-40B4-BE49-F238E27FC236}">
                <a16:creationId xmlns:a16="http://schemas.microsoft.com/office/drawing/2014/main" id="{82AB4260-8B44-EC4F-AAEF-D064721DC842}"/>
              </a:ext>
            </a:extLst>
          </p:cNvPr>
          <p:cNvSpPr>
            <a:spLocks noGrp="1"/>
          </p:cNvSpPr>
          <p:nvPr>
            <p:ph type="body" sz="quarter" idx="21" hasCustomPrompt="1"/>
          </p:nvPr>
        </p:nvSpPr>
        <p:spPr>
          <a:xfrm>
            <a:off x="542926" y="1095451"/>
            <a:ext cx="3659318" cy="260350"/>
          </a:xfrm>
          <a:prstGeom prst="rect">
            <a:avLst/>
          </a:prstGeom>
        </p:spPr>
        <p:txBody>
          <a:bodyPr>
            <a:noAutofit/>
          </a:bodyPr>
          <a:lstStyle>
            <a:lvl1pPr marL="0" indent="0">
              <a:buNone/>
              <a:defRPr b="1">
                <a:solidFill>
                  <a:srgbClr val="EAECED"/>
                </a:solidFill>
              </a:defRPr>
            </a:lvl1pPr>
          </a:lstStyle>
          <a:p>
            <a:pPr lvl="0"/>
            <a:r>
              <a:rPr lang="en-GB"/>
              <a:t>Click to add subtitle</a:t>
            </a:r>
          </a:p>
        </p:txBody>
      </p:sp>
      <p:sp>
        <p:nvSpPr>
          <p:cNvPr id="13" name="Slide Number Placeholder 7">
            <a:extLst>
              <a:ext uri="{FF2B5EF4-FFF2-40B4-BE49-F238E27FC236}">
                <a16:creationId xmlns:a16="http://schemas.microsoft.com/office/drawing/2014/main" id="{D72E5F8B-FE91-C840-97A5-03FE9E4D4B87}"/>
              </a:ext>
            </a:extLst>
          </p:cNvPr>
          <p:cNvSpPr>
            <a:spLocks noGrp="1"/>
          </p:cNvSpPr>
          <p:nvPr>
            <p:ph type="sldNum" sz="quarter" idx="4"/>
          </p:nvPr>
        </p:nvSpPr>
        <p:spPr>
          <a:xfrm>
            <a:off x="8131444" y="4768200"/>
            <a:ext cx="771494"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37FE6A05-F54B-D72D-0DCF-05412449D20D}"/>
              </a:ext>
            </a:extLst>
          </p:cNvPr>
          <p:cNvSpPr>
            <a:spLocks noGrp="1"/>
          </p:cNvSpPr>
          <p:nvPr>
            <p:ph type="body" sz="quarter" idx="22" hasCustomPrompt="1"/>
          </p:nvPr>
        </p:nvSpPr>
        <p:spPr>
          <a:xfrm>
            <a:off x="542926" y="1509196"/>
            <a:ext cx="3659318" cy="3024909"/>
          </a:xfrm>
          <a:prstGeom prst="rect">
            <a:avLst/>
          </a:prstGeom>
        </p:spPr>
        <p:txBody>
          <a:bodyPr numCol="1" spcCol="180000">
            <a:noAutofit/>
          </a:bodyPr>
          <a:lstStyle>
            <a:lvl1pPr marL="0" indent="0">
              <a:buFont typeface="Arial" panose="020B0604020202020204" pitchFamily="34" charset="0"/>
              <a:buNone/>
              <a:defRPr>
                <a:solidFill>
                  <a:schemeClr val="bg1"/>
                </a:solidFill>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a:t>Magna </a:t>
            </a:r>
            <a:r>
              <a:rPr lang="en-GB" err="1"/>
              <a:t>fringilla</a:t>
            </a:r>
            <a:r>
              <a:rPr lang="en-GB"/>
              <a:t> </a:t>
            </a:r>
            <a:r>
              <a:rPr lang="en-GB" err="1"/>
              <a:t>urna</a:t>
            </a:r>
            <a:r>
              <a:rPr lang="en-GB"/>
              <a:t>. Integer </a:t>
            </a:r>
            <a:r>
              <a:rPr lang="en-GB" err="1"/>
              <a:t>quis</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a:t>
            </a:r>
            <a:r>
              <a:rPr lang="en-GB" err="1"/>
              <a:t>condimentum</a:t>
            </a:r>
            <a:r>
              <a:rPr lang="en-GB"/>
              <a:t> id </a:t>
            </a:r>
            <a:r>
              <a:rPr lang="en-GB" err="1"/>
              <a:t>venenatis</a:t>
            </a:r>
            <a:r>
              <a:rPr lang="en-GB"/>
              <a:t> a vitae </a:t>
            </a:r>
            <a:r>
              <a:rPr lang="en-GB" err="1"/>
              <a:t>sapien</a:t>
            </a:r>
            <a:r>
              <a:rPr lang="en-GB"/>
              <a:t>.</a:t>
            </a:r>
          </a:p>
        </p:txBody>
      </p:sp>
      <p:sp>
        <p:nvSpPr>
          <p:cNvPr id="4" name="Text Placeholder 3">
            <a:extLst>
              <a:ext uri="{FF2B5EF4-FFF2-40B4-BE49-F238E27FC236}">
                <a16:creationId xmlns:a16="http://schemas.microsoft.com/office/drawing/2014/main" id="{D12C595B-A046-5FEF-6CE6-03C75A03DF38}"/>
              </a:ext>
            </a:extLst>
          </p:cNvPr>
          <p:cNvSpPr>
            <a:spLocks noGrp="1"/>
          </p:cNvSpPr>
          <p:nvPr>
            <p:ph type="body" sz="half" idx="19" hasCustomPrompt="1"/>
          </p:nvPr>
        </p:nvSpPr>
        <p:spPr>
          <a:xfrm>
            <a:off x="4572000" y="2080291"/>
            <a:ext cx="3475554" cy="330457"/>
          </a:xfrm>
        </p:spPr>
        <p:txBody>
          <a:bodyPr>
            <a:normAutofit/>
          </a:bodyPr>
          <a:lstStyle>
            <a:lvl1pPr marL="0" indent="0">
              <a:buNone/>
              <a:defRPr sz="1050" b="0" i="0" baseline="0">
                <a:solidFill>
                  <a:schemeClr val="bg1"/>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5" name="Text Placeholder 3">
            <a:extLst>
              <a:ext uri="{FF2B5EF4-FFF2-40B4-BE49-F238E27FC236}">
                <a16:creationId xmlns:a16="http://schemas.microsoft.com/office/drawing/2014/main" id="{26341448-8224-698A-8350-642DDB4A250F}"/>
              </a:ext>
            </a:extLst>
          </p:cNvPr>
          <p:cNvSpPr>
            <a:spLocks noGrp="1"/>
          </p:cNvSpPr>
          <p:nvPr>
            <p:ph type="body" sz="half" idx="20" hasCustomPrompt="1"/>
          </p:nvPr>
        </p:nvSpPr>
        <p:spPr>
          <a:xfrm>
            <a:off x="4572000" y="4610872"/>
            <a:ext cx="3475554" cy="322624"/>
          </a:xfrm>
        </p:spPr>
        <p:txBody>
          <a:bodyPr>
            <a:normAutofit/>
          </a:bodyPr>
          <a:lstStyle>
            <a:lvl1pPr marL="0" indent="0">
              <a:buNone/>
              <a:defRPr sz="1050" b="0" i="0" baseline="0">
                <a:solidFill>
                  <a:schemeClr val="bg1"/>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8" name="Rectangle 7">
            <a:extLst>
              <a:ext uri="{FF2B5EF4-FFF2-40B4-BE49-F238E27FC236}">
                <a16:creationId xmlns:a16="http://schemas.microsoft.com/office/drawing/2014/main" id="{AEF40FCD-11AB-EEFD-4AF8-84E839D0FEB1}"/>
              </a:ext>
            </a:extLst>
          </p:cNvPr>
          <p:cNvSpPr/>
          <p:nvPr userDrawn="1"/>
        </p:nvSpPr>
        <p:spPr>
          <a:xfrm>
            <a:off x="543923" y="5092502"/>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134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age— blue ">
    <p:bg>
      <p:bgPr>
        <a:solidFill>
          <a:srgbClr val="003E60"/>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6F8FDD63-9674-CACA-786F-769DD6248B73}"/>
              </a:ext>
            </a:extLst>
          </p:cNvPr>
          <p:cNvSpPr>
            <a:spLocks noGrp="1"/>
          </p:cNvSpPr>
          <p:nvPr>
            <p:ph type="body" sz="quarter" idx="14" hasCustomPrompt="1"/>
          </p:nvPr>
        </p:nvSpPr>
        <p:spPr>
          <a:xfrm>
            <a:off x="1087541" y="2237643"/>
            <a:ext cx="6968919" cy="1078260"/>
          </a:xfrm>
        </p:spPr>
        <p:txBody>
          <a:bodyPr>
            <a:noAutofit/>
          </a:bodyPr>
          <a:lstStyle>
            <a:lvl1pPr marL="0" indent="0" algn="l">
              <a:lnSpc>
                <a:spcPts val="4000"/>
              </a:lnSpc>
              <a:spcBef>
                <a:spcPts val="0"/>
              </a:spcBef>
              <a:buNone/>
              <a:defRPr sz="3750" b="1">
                <a:solidFill>
                  <a:srgbClr val="EAECED"/>
                </a:solidFill>
              </a:defRPr>
            </a:lvl1pPr>
          </a:lstStyle>
          <a:p>
            <a:pPr lvl="0"/>
            <a:r>
              <a:rPr lang="en-GB"/>
              <a:t>Click to add end page text</a:t>
            </a:r>
          </a:p>
        </p:txBody>
      </p:sp>
      <p:pic>
        <p:nvPicPr>
          <p:cNvPr id="6" name="Picture 5" descr="A picture containing graphical user interface&#10;&#10;Description automatically generated">
            <a:extLst>
              <a:ext uri="{FF2B5EF4-FFF2-40B4-BE49-F238E27FC236}">
                <a16:creationId xmlns:a16="http://schemas.microsoft.com/office/drawing/2014/main" id="{EB747D04-D878-252D-86A4-C89D5CB38B34}"/>
              </a:ext>
            </a:extLst>
          </p:cNvPr>
          <p:cNvPicPr>
            <a:picLocks noChangeAspect="1"/>
          </p:cNvPicPr>
          <p:nvPr userDrawn="1"/>
        </p:nvPicPr>
        <p:blipFill>
          <a:blip r:embed="rId2"/>
          <a:stretch>
            <a:fillRect/>
          </a:stretch>
        </p:blipFill>
        <p:spPr>
          <a:xfrm>
            <a:off x="972766" y="434659"/>
            <a:ext cx="1433006" cy="858913"/>
          </a:xfrm>
          <a:prstGeom prst="rect">
            <a:avLst/>
          </a:prstGeom>
        </p:spPr>
      </p:pic>
      <p:sp>
        <p:nvSpPr>
          <p:cNvPr id="8" name="Rectangle 7">
            <a:extLst>
              <a:ext uri="{FF2B5EF4-FFF2-40B4-BE49-F238E27FC236}">
                <a16:creationId xmlns:a16="http://schemas.microsoft.com/office/drawing/2014/main" id="{85937E9F-3682-BA48-CD5B-52645781BB53}"/>
              </a:ext>
            </a:extLst>
          </p:cNvPr>
          <p:cNvSpPr/>
          <p:nvPr userDrawn="1"/>
        </p:nvSpPr>
        <p:spPr>
          <a:xfrm>
            <a:off x="1143000" y="5092502"/>
            <a:ext cx="8000999"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0985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Grey">
    <p:bg>
      <p:bgPr>
        <a:solidFill>
          <a:srgbClr val="EAECED"/>
        </a:soli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a:prstGeom prst="rect">
            <a:avLst/>
          </a:prstGeom>
        </p:spPr>
        <p:txBody>
          <a:bodyPr>
            <a:normAutofit/>
          </a:bodyPr>
          <a:lstStyle>
            <a:lvl1pPr marL="0" indent="0">
              <a:buNone/>
              <a:defRPr sz="1600" b="1" i="0">
                <a:solidFill>
                  <a:srgbClr val="0073A0"/>
                </a:solidFill>
                <a:latin typeface="Source Sans Pro" panose="020B0503030403020204" pitchFamily="34" charset="0"/>
                <a:cs typeface="Arial" panose="020B0604020202020204" pitchFamily="34" charset="0"/>
              </a:defRPr>
            </a:lvl1pPr>
          </a:lstStyle>
          <a:p>
            <a:pPr lvl="0"/>
            <a:r>
              <a:rPr lang="en-GB"/>
              <a:t>Click to add subtitle</a:t>
            </a:r>
            <a:endParaRPr lang="en-US"/>
          </a:p>
        </p:txBody>
      </p:sp>
      <p:sp>
        <p:nvSpPr>
          <p:cNvPr id="2" name="Text Placeholder 4">
            <a:extLst>
              <a:ext uri="{FF2B5EF4-FFF2-40B4-BE49-F238E27FC236}">
                <a16:creationId xmlns:a16="http://schemas.microsoft.com/office/drawing/2014/main" id="{218DB2C5-C8F3-96E7-9619-94675E24256B}"/>
              </a:ext>
            </a:extLst>
          </p:cNvPr>
          <p:cNvSpPr>
            <a:spLocks noGrp="1"/>
          </p:cNvSpPr>
          <p:nvPr>
            <p:ph type="body" sz="quarter" idx="13" hasCustomPrompt="1"/>
          </p:nvPr>
        </p:nvSpPr>
        <p:spPr>
          <a:xfrm>
            <a:off x="1056915" y="2384145"/>
            <a:ext cx="6968919" cy="1080950"/>
          </a:xfrm>
          <a:prstGeom prst="rect">
            <a:avLst/>
          </a:prstGeom>
        </p:spPr>
        <p:txBody>
          <a:bodyPr>
            <a:noAutofit/>
          </a:bodyPr>
          <a:lstStyle>
            <a:lvl1pPr marL="0" indent="0" algn="l">
              <a:lnSpc>
                <a:spcPts val="4000"/>
              </a:lnSpc>
              <a:buNone/>
              <a:defRPr sz="3750" b="1">
                <a:solidFill>
                  <a:srgbClr val="0A395B"/>
                </a:solidFill>
              </a:defRPr>
            </a:lvl1pPr>
          </a:lstStyle>
          <a:p>
            <a:pPr lvl="0"/>
            <a:r>
              <a:rPr lang="en-US"/>
              <a:t>Click to edit</a:t>
            </a:r>
            <a:br>
              <a:rPr lang="en-US"/>
            </a:br>
            <a:r>
              <a:rPr lang="en-US"/>
              <a:t>Master text styles</a:t>
            </a:r>
          </a:p>
        </p:txBody>
      </p:sp>
      <p:sp>
        <p:nvSpPr>
          <p:cNvPr id="3" name="Text Placeholder 4">
            <a:extLst>
              <a:ext uri="{FF2B5EF4-FFF2-40B4-BE49-F238E27FC236}">
                <a16:creationId xmlns:a16="http://schemas.microsoft.com/office/drawing/2014/main" id="{A057BA05-5500-C3BE-71AB-A9B75170C187}"/>
              </a:ext>
            </a:extLst>
          </p:cNvPr>
          <p:cNvSpPr>
            <a:spLocks noGrp="1"/>
          </p:cNvSpPr>
          <p:nvPr>
            <p:ph type="body" sz="quarter" idx="15" hasCustomPrompt="1"/>
          </p:nvPr>
        </p:nvSpPr>
        <p:spPr>
          <a:xfrm>
            <a:off x="1056915" y="4330486"/>
            <a:ext cx="6968558" cy="368896"/>
          </a:xfrm>
          <a:prstGeom prst="rect">
            <a:avLst/>
          </a:prstGeom>
        </p:spPr>
        <p:txBody>
          <a:bodyPr>
            <a:noAutofit/>
          </a:bodyPr>
          <a:lstStyle>
            <a:lvl1pPr marL="0" indent="0" algn="l">
              <a:buNone/>
              <a:defRPr sz="1350" b="0" i="0" baseline="0">
                <a:solidFill>
                  <a:schemeClr val="bg1"/>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pic>
        <p:nvPicPr>
          <p:cNvPr id="6" name="Picture 5" descr="Logo, company name&#10;&#10;Description automatically generated">
            <a:extLst>
              <a:ext uri="{FF2B5EF4-FFF2-40B4-BE49-F238E27FC236}">
                <a16:creationId xmlns:a16="http://schemas.microsoft.com/office/drawing/2014/main" id="{AD55A5C4-2E88-14BE-1898-5F732AECCF74}"/>
              </a:ext>
            </a:extLst>
          </p:cNvPr>
          <p:cNvPicPr>
            <a:picLocks noChangeAspect="1"/>
          </p:cNvPicPr>
          <p:nvPr userDrawn="1"/>
        </p:nvPicPr>
        <p:blipFill>
          <a:blip r:embed="rId2"/>
          <a:stretch>
            <a:fillRect/>
          </a:stretch>
        </p:blipFill>
        <p:spPr>
          <a:xfrm>
            <a:off x="972765" y="434282"/>
            <a:ext cx="1433006" cy="858913"/>
          </a:xfrm>
          <a:prstGeom prst="rect">
            <a:avLst/>
          </a:prstGeom>
        </p:spPr>
      </p:pic>
      <p:sp>
        <p:nvSpPr>
          <p:cNvPr id="5" name="Rectangle 4">
            <a:extLst>
              <a:ext uri="{FF2B5EF4-FFF2-40B4-BE49-F238E27FC236}">
                <a16:creationId xmlns:a16="http://schemas.microsoft.com/office/drawing/2014/main" id="{7F054D58-4292-3FFF-4700-59DD02333A1E}"/>
              </a:ext>
            </a:extLst>
          </p:cNvPr>
          <p:cNvSpPr/>
          <p:nvPr userDrawn="1"/>
        </p:nvSpPr>
        <p:spPr>
          <a:xfrm>
            <a:off x="1132367" y="5087632"/>
            <a:ext cx="8011633"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3812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image/chart">
    <p:bg>
      <p:bgPr>
        <a:solidFill>
          <a:srgbClr val="0A395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58977"/>
            <a:ext cx="8196884" cy="302572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7" name="Title 7">
            <a:extLst>
              <a:ext uri="{FF2B5EF4-FFF2-40B4-BE49-F238E27FC236}">
                <a16:creationId xmlns:a16="http://schemas.microsoft.com/office/drawing/2014/main" id="{99FCE8A5-72FA-D04E-A2BD-CECBFACEF60A}"/>
              </a:ext>
            </a:extLst>
          </p:cNvPr>
          <p:cNvSpPr>
            <a:spLocks noGrp="1"/>
          </p:cNvSpPr>
          <p:nvPr>
            <p:ph type="title" hasCustomPrompt="1"/>
          </p:nvPr>
        </p:nvSpPr>
        <p:spPr>
          <a:xfrm>
            <a:off x="543923" y="694533"/>
            <a:ext cx="6736741" cy="379161"/>
          </a:xfrm>
          <a:prstGeom prst="rect">
            <a:avLst/>
          </a:prstGeom>
          <a:noFill/>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1" name="Text Placeholder 21">
            <a:extLst>
              <a:ext uri="{FF2B5EF4-FFF2-40B4-BE49-F238E27FC236}">
                <a16:creationId xmlns:a16="http://schemas.microsoft.com/office/drawing/2014/main" id="{D459210A-D34A-C842-A9EB-444B1C75AE6E}"/>
              </a:ext>
            </a:extLst>
          </p:cNvPr>
          <p:cNvSpPr>
            <a:spLocks noGrp="1"/>
          </p:cNvSpPr>
          <p:nvPr>
            <p:ph type="body" sz="quarter" idx="20" hasCustomPrompt="1"/>
          </p:nvPr>
        </p:nvSpPr>
        <p:spPr>
          <a:xfrm>
            <a:off x="542926" y="1095451"/>
            <a:ext cx="6737298" cy="260350"/>
          </a:xfrm>
          <a:prstGeom prst="rect">
            <a:avLst/>
          </a:prstGeom>
        </p:spPr>
        <p:txBody>
          <a:bodyPr>
            <a:noAutofit/>
          </a:bodyPr>
          <a:lstStyle>
            <a:lvl1pPr marL="0" indent="0">
              <a:buNone/>
              <a:defRPr b="1">
                <a:solidFill>
                  <a:schemeClr val="bg2"/>
                </a:solidFill>
              </a:defRPr>
            </a:lvl1pPr>
          </a:lstStyle>
          <a:p>
            <a:pPr lvl="0"/>
            <a:r>
              <a:rPr lang="en-GB"/>
              <a:t>Click to add subtitle</a:t>
            </a:r>
          </a:p>
        </p:txBody>
      </p:sp>
      <p:sp>
        <p:nvSpPr>
          <p:cNvPr id="8" name="Slide Number Placeholder 7">
            <a:extLst>
              <a:ext uri="{FF2B5EF4-FFF2-40B4-BE49-F238E27FC236}">
                <a16:creationId xmlns:a16="http://schemas.microsoft.com/office/drawing/2014/main" id="{2C012AB0-F4BF-9544-A4A7-0AD273D018C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87AC2D10-1D0D-BEFF-F12F-0575FC7FA0C5}"/>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A picture containing graphical user interface&#10;&#10;Description automatically generated">
            <a:extLst>
              <a:ext uri="{FF2B5EF4-FFF2-40B4-BE49-F238E27FC236}">
                <a16:creationId xmlns:a16="http://schemas.microsoft.com/office/drawing/2014/main" id="{DDE8BCB8-31D3-4395-9C50-C24DA6806B4A}"/>
              </a:ext>
            </a:extLst>
          </p:cNvPr>
          <p:cNvPicPr>
            <a:picLocks noChangeAspect="1"/>
          </p:cNvPicPr>
          <p:nvPr userDrawn="1"/>
        </p:nvPicPr>
        <p:blipFill>
          <a:blip r:embed="rId2"/>
          <a:stretch>
            <a:fillRect/>
          </a:stretch>
        </p:blipFill>
        <p:spPr>
          <a:xfrm>
            <a:off x="7506035" y="264038"/>
            <a:ext cx="1433006" cy="858913"/>
          </a:xfrm>
          <a:prstGeom prst="rect">
            <a:avLst/>
          </a:prstGeom>
        </p:spPr>
      </p:pic>
    </p:spTree>
    <p:extLst>
      <p:ext uri="{BB962C8B-B14F-4D97-AF65-F5344CB8AC3E}">
        <p14:creationId xmlns:p14="http://schemas.microsoft.com/office/powerpoint/2010/main" val="246657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chart_ligh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58977"/>
            <a:ext cx="8196884" cy="302572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7" name="Title 7">
            <a:extLst>
              <a:ext uri="{FF2B5EF4-FFF2-40B4-BE49-F238E27FC236}">
                <a16:creationId xmlns:a16="http://schemas.microsoft.com/office/drawing/2014/main" id="{99FCE8A5-72FA-D04E-A2BD-CECBFACEF60A}"/>
              </a:ext>
            </a:extLst>
          </p:cNvPr>
          <p:cNvSpPr>
            <a:spLocks noGrp="1"/>
          </p:cNvSpPr>
          <p:nvPr>
            <p:ph type="title" hasCustomPrompt="1"/>
          </p:nvPr>
        </p:nvSpPr>
        <p:spPr>
          <a:xfrm>
            <a:off x="543923" y="694533"/>
            <a:ext cx="6736741"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1" name="Text Placeholder 21">
            <a:extLst>
              <a:ext uri="{FF2B5EF4-FFF2-40B4-BE49-F238E27FC236}">
                <a16:creationId xmlns:a16="http://schemas.microsoft.com/office/drawing/2014/main" id="{D459210A-D34A-C842-A9EB-444B1C75AE6E}"/>
              </a:ext>
            </a:extLst>
          </p:cNvPr>
          <p:cNvSpPr>
            <a:spLocks noGrp="1"/>
          </p:cNvSpPr>
          <p:nvPr>
            <p:ph type="body" sz="quarter" idx="20" hasCustomPrompt="1"/>
          </p:nvPr>
        </p:nvSpPr>
        <p:spPr>
          <a:xfrm>
            <a:off x="542926" y="1095451"/>
            <a:ext cx="6737298" cy="260350"/>
          </a:xfrm>
          <a:prstGeom prst="rect">
            <a:avLst/>
          </a:prstGeom>
        </p:spPr>
        <p:txBody>
          <a:bodyPr>
            <a:noAutofit/>
          </a:bodyPr>
          <a:lstStyle>
            <a:lvl1pPr marL="0" indent="0">
              <a:buNone/>
              <a:defRPr b="1"/>
            </a:lvl1pPr>
          </a:lstStyle>
          <a:p>
            <a:pPr lvl="0"/>
            <a:r>
              <a:rPr lang="en-GB"/>
              <a:t>Click to add subtitle</a:t>
            </a:r>
          </a:p>
        </p:txBody>
      </p:sp>
      <p:sp>
        <p:nvSpPr>
          <p:cNvPr id="8" name="Slide Number Placeholder 7">
            <a:extLst>
              <a:ext uri="{FF2B5EF4-FFF2-40B4-BE49-F238E27FC236}">
                <a16:creationId xmlns:a16="http://schemas.microsoft.com/office/drawing/2014/main" id="{2C012AB0-F4BF-9544-A4A7-0AD273D018C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87AC2D10-1D0D-BEFF-F12F-0575FC7FA0C5}"/>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Logo, company name&#10;&#10;Description automatically generated">
            <a:extLst>
              <a:ext uri="{FF2B5EF4-FFF2-40B4-BE49-F238E27FC236}">
                <a16:creationId xmlns:a16="http://schemas.microsoft.com/office/drawing/2014/main" id="{84A64106-11C0-FC98-275E-E1B6DA7D52D3}"/>
              </a:ext>
            </a:extLst>
          </p:cNvPr>
          <p:cNvPicPr>
            <a:picLocks noChangeAspect="1"/>
          </p:cNvPicPr>
          <p:nvPr userDrawn="1"/>
        </p:nvPicPr>
        <p:blipFill>
          <a:blip r:embed="rId2"/>
          <a:stretch>
            <a:fillRect/>
          </a:stretch>
        </p:blipFill>
        <p:spPr>
          <a:xfrm>
            <a:off x="7517638" y="145245"/>
            <a:ext cx="1433006" cy="858913"/>
          </a:xfrm>
          <a:prstGeom prst="rect">
            <a:avLst/>
          </a:prstGeom>
        </p:spPr>
      </p:pic>
    </p:spTree>
    <p:extLst>
      <p:ext uri="{BB962C8B-B14F-4D97-AF65-F5344CB8AC3E}">
        <p14:creationId xmlns:p14="http://schemas.microsoft.com/office/powerpoint/2010/main" val="343081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half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0" y="0"/>
            <a:ext cx="4572000" cy="5143500"/>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itle 7">
            <a:extLst>
              <a:ext uri="{FF2B5EF4-FFF2-40B4-BE49-F238E27FC236}">
                <a16:creationId xmlns:a16="http://schemas.microsoft.com/office/drawing/2014/main" id="{3FB4792F-6A2E-4B43-99B8-95E861C32456}"/>
              </a:ext>
            </a:extLst>
          </p:cNvPr>
          <p:cNvSpPr>
            <a:spLocks noGrp="1"/>
          </p:cNvSpPr>
          <p:nvPr>
            <p:ph type="title" hasCustomPrompt="1"/>
          </p:nvPr>
        </p:nvSpPr>
        <p:spPr>
          <a:xfrm>
            <a:off x="5101164" y="1068243"/>
            <a:ext cx="3858867"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8DEC81BB-8695-5E41-AD42-6BC72F448C72}"/>
              </a:ext>
            </a:extLst>
          </p:cNvPr>
          <p:cNvSpPr>
            <a:spLocks noGrp="1"/>
          </p:cNvSpPr>
          <p:nvPr>
            <p:ph type="body" sz="quarter" idx="20" hasCustomPrompt="1"/>
          </p:nvPr>
        </p:nvSpPr>
        <p:spPr>
          <a:xfrm>
            <a:off x="5100168" y="1659993"/>
            <a:ext cx="3859186" cy="260350"/>
          </a:xfrm>
          <a:prstGeom prst="rect">
            <a:avLst/>
          </a:prstGeom>
        </p:spPr>
        <p:txBody>
          <a:bodyPr>
            <a:noAutofit/>
          </a:bodyPr>
          <a:lstStyle>
            <a:lvl1pPr marL="0" indent="0">
              <a:buNone/>
              <a:defRPr b="1"/>
            </a:lvl1pPr>
          </a:lstStyle>
          <a:p>
            <a:pPr lvl="0"/>
            <a:r>
              <a:rPr lang="en-GB"/>
              <a:t>Click to add subtitle</a:t>
            </a:r>
          </a:p>
        </p:txBody>
      </p:sp>
      <p:sp>
        <p:nvSpPr>
          <p:cNvPr id="14" name="Text Placeholder 23">
            <a:extLst>
              <a:ext uri="{FF2B5EF4-FFF2-40B4-BE49-F238E27FC236}">
                <a16:creationId xmlns:a16="http://schemas.microsoft.com/office/drawing/2014/main" id="{F4448EE3-9F56-1E49-969F-4545BFCCA8F8}"/>
              </a:ext>
            </a:extLst>
          </p:cNvPr>
          <p:cNvSpPr>
            <a:spLocks noGrp="1"/>
          </p:cNvSpPr>
          <p:nvPr>
            <p:ph type="body" sz="quarter" idx="21" hasCustomPrompt="1"/>
          </p:nvPr>
        </p:nvSpPr>
        <p:spPr>
          <a:xfrm>
            <a:off x="5100168" y="2039930"/>
            <a:ext cx="3859186" cy="2446164"/>
          </a:xfrm>
          <a:prstGeom prst="rect">
            <a:avLst/>
          </a:prstGeom>
        </p:spPr>
        <p:txBody>
          <a:bodyPr numCol="1" spcCol="180000">
            <a:noAutofit/>
          </a:bodyPr>
          <a:lstStyle>
            <a:lvl1pPr marL="0" inden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p>
          <a:p>
            <a:pPr lvl="0"/>
            <a:endParaRPr lang="en-GB"/>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p>
        </p:txBody>
      </p:sp>
      <p:sp>
        <p:nvSpPr>
          <p:cNvPr id="8" name="Slide Number Placeholder 7">
            <a:extLst>
              <a:ext uri="{FF2B5EF4-FFF2-40B4-BE49-F238E27FC236}">
                <a16:creationId xmlns:a16="http://schemas.microsoft.com/office/drawing/2014/main" id="{BAFDFE31-426B-D942-8C9A-ED4ACF5FDC7C}"/>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FDF95347-8818-B30D-1289-A1E25CD5ECC5}"/>
              </a:ext>
            </a:extLst>
          </p:cNvPr>
          <p:cNvSpPr/>
          <p:nvPr userDrawn="1"/>
        </p:nvSpPr>
        <p:spPr>
          <a:xfrm>
            <a:off x="5101164" y="5087632"/>
            <a:ext cx="4042836"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Logo, company name&#10;&#10;Description automatically generated">
            <a:extLst>
              <a:ext uri="{FF2B5EF4-FFF2-40B4-BE49-F238E27FC236}">
                <a16:creationId xmlns:a16="http://schemas.microsoft.com/office/drawing/2014/main" id="{E69E8FA5-EF17-42EF-2DDD-C7F7CA13B32D}"/>
              </a:ext>
            </a:extLst>
          </p:cNvPr>
          <p:cNvPicPr>
            <a:picLocks noChangeAspect="1"/>
          </p:cNvPicPr>
          <p:nvPr userDrawn="1"/>
        </p:nvPicPr>
        <p:blipFill>
          <a:blip r:embed="rId2"/>
          <a:stretch>
            <a:fillRect/>
          </a:stretch>
        </p:blipFill>
        <p:spPr>
          <a:xfrm>
            <a:off x="5052462" y="99045"/>
            <a:ext cx="1433006" cy="858913"/>
          </a:xfrm>
          <a:prstGeom prst="rect">
            <a:avLst/>
          </a:prstGeom>
        </p:spPr>
      </p:pic>
    </p:spTree>
    <p:extLst>
      <p:ext uri="{BB962C8B-B14F-4D97-AF65-F5344CB8AC3E}">
        <p14:creationId xmlns:p14="http://schemas.microsoft.com/office/powerpoint/2010/main" val="73705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half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0929" y="0"/>
            <a:ext cx="4572000" cy="5143500"/>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itle 7">
            <a:extLst>
              <a:ext uri="{FF2B5EF4-FFF2-40B4-BE49-F238E27FC236}">
                <a16:creationId xmlns:a16="http://schemas.microsoft.com/office/drawing/2014/main" id="{D5CDACD2-C424-0D4E-AD81-2B0BCA7021A0}"/>
              </a:ext>
            </a:extLst>
          </p:cNvPr>
          <p:cNvSpPr>
            <a:spLocks noGrp="1"/>
          </p:cNvSpPr>
          <p:nvPr>
            <p:ph type="title" hasCustomPrompt="1"/>
          </p:nvPr>
        </p:nvSpPr>
        <p:spPr>
          <a:xfrm>
            <a:off x="543923" y="1044137"/>
            <a:ext cx="365901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898DAF2A-02B4-3744-88E3-B5DF5C6F2B31}"/>
              </a:ext>
            </a:extLst>
          </p:cNvPr>
          <p:cNvSpPr>
            <a:spLocks noGrp="1"/>
          </p:cNvSpPr>
          <p:nvPr>
            <p:ph type="body" sz="quarter" idx="20" hasCustomPrompt="1"/>
          </p:nvPr>
        </p:nvSpPr>
        <p:spPr>
          <a:xfrm>
            <a:off x="542926" y="1424724"/>
            <a:ext cx="3659318" cy="260350"/>
          </a:xfrm>
          <a:prstGeom prst="rect">
            <a:avLst/>
          </a:prstGeom>
        </p:spPr>
        <p:txBody>
          <a:bodyPr>
            <a:noAutofit/>
          </a:bodyPr>
          <a:lstStyle>
            <a:lvl1pPr marL="0" indent="0">
              <a:buNone/>
              <a:defRPr b="1"/>
            </a:lvl1pPr>
          </a:lstStyle>
          <a:p>
            <a:pPr lvl="0"/>
            <a:r>
              <a:rPr lang="en-GB"/>
              <a:t>Click to add subtitle</a:t>
            </a:r>
          </a:p>
        </p:txBody>
      </p:sp>
      <p:sp>
        <p:nvSpPr>
          <p:cNvPr id="14" name="Text Placeholder 23">
            <a:extLst>
              <a:ext uri="{FF2B5EF4-FFF2-40B4-BE49-F238E27FC236}">
                <a16:creationId xmlns:a16="http://schemas.microsoft.com/office/drawing/2014/main" id="{777C4CBC-0F4E-3A4E-B77F-A676036942AD}"/>
              </a:ext>
            </a:extLst>
          </p:cNvPr>
          <p:cNvSpPr>
            <a:spLocks noGrp="1"/>
          </p:cNvSpPr>
          <p:nvPr>
            <p:ph type="body" sz="quarter" idx="21" hasCustomPrompt="1"/>
          </p:nvPr>
        </p:nvSpPr>
        <p:spPr>
          <a:xfrm>
            <a:off x="542926" y="1955060"/>
            <a:ext cx="3659318" cy="3024909"/>
          </a:xfrm>
          <a:prstGeom prst="rect">
            <a:avLst/>
          </a:prstGeom>
        </p:spPr>
        <p:txBody>
          <a:bodyPr numCol="1" spcCol="180000">
            <a:noAutofit/>
          </a:bodyPr>
          <a:lstStyle>
            <a:lvl1pPr marL="0" indent="0">
              <a:buFont typeface="Arial" panose="020B0604020202020204" pitchFamily="34" charse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r>
          </a:p>
          <a:p>
            <a:pPr lvl="0"/>
            <a:r>
              <a:rPr lang="en-GB"/>
              <a:t>Magna </a:t>
            </a:r>
            <a:r>
              <a:rPr lang="en-GB" err="1"/>
              <a:t>fringilla</a:t>
            </a:r>
            <a:r>
              <a:rPr lang="en-GB"/>
              <a:t> </a:t>
            </a:r>
            <a:r>
              <a:rPr lang="en-GB" err="1"/>
              <a:t>urna</a:t>
            </a:r>
            <a:r>
              <a:rPr lang="en-GB"/>
              <a:t>. Dui </a:t>
            </a:r>
            <a:r>
              <a:rPr lang="en-GB" err="1"/>
              <a:t>ut</a:t>
            </a:r>
            <a:r>
              <a:rPr lang="en-GB"/>
              <a:t> </a:t>
            </a:r>
            <a:r>
              <a:rPr lang="en-GB" err="1"/>
              <a:t>ornare</a:t>
            </a:r>
            <a:endParaRPr lang="en-GB"/>
          </a:p>
        </p:txBody>
      </p:sp>
      <p:sp>
        <p:nvSpPr>
          <p:cNvPr id="8" name="Slide Number Placeholder 7">
            <a:extLst>
              <a:ext uri="{FF2B5EF4-FFF2-40B4-BE49-F238E27FC236}">
                <a16:creationId xmlns:a16="http://schemas.microsoft.com/office/drawing/2014/main" id="{2FA3EEA6-D5B9-3C4E-AFDB-31AB0113AA35}"/>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6865C7AC-B501-3DD8-9EA7-BCD0298DBCD7}"/>
              </a:ext>
            </a:extLst>
          </p:cNvPr>
          <p:cNvSpPr/>
          <p:nvPr userDrawn="1"/>
        </p:nvSpPr>
        <p:spPr>
          <a:xfrm>
            <a:off x="543923" y="5092502"/>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Logo, company name&#10;&#10;Description automatically generated">
            <a:extLst>
              <a:ext uri="{FF2B5EF4-FFF2-40B4-BE49-F238E27FC236}">
                <a16:creationId xmlns:a16="http://schemas.microsoft.com/office/drawing/2014/main" id="{518A0C3D-561F-1A29-C3D9-A28B314BCAC6}"/>
              </a:ext>
            </a:extLst>
          </p:cNvPr>
          <p:cNvPicPr>
            <a:picLocks noChangeAspect="1"/>
          </p:cNvPicPr>
          <p:nvPr userDrawn="1"/>
        </p:nvPicPr>
        <p:blipFill>
          <a:blip r:embed="rId2"/>
          <a:stretch>
            <a:fillRect/>
          </a:stretch>
        </p:blipFill>
        <p:spPr>
          <a:xfrm>
            <a:off x="480462" y="112971"/>
            <a:ext cx="1433006" cy="858913"/>
          </a:xfrm>
          <a:prstGeom prst="rect">
            <a:avLst/>
          </a:prstGeom>
        </p:spPr>
      </p:pic>
    </p:spTree>
    <p:extLst>
      <p:ext uri="{BB962C8B-B14F-4D97-AF65-F5344CB8AC3E}">
        <p14:creationId xmlns:p14="http://schemas.microsoft.com/office/powerpoint/2010/main" val="384588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_text on right">
    <p:bg>
      <p:bgPr>
        <a:solidFill>
          <a:srgbClr val="003E60"/>
        </a:solidFill>
        <a:effectLst/>
      </p:bgPr>
    </p:bg>
    <p:spTree>
      <p:nvGrpSpPr>
        <p:cNvPr id="1" name=""/>
        <p:cNvGrpSpPr/>
        <p:nvPr/>
      </p:nvGrpSpPr>
      <p:grpSpPr>
        <a:xfrm>
          <a:off x="0" y="0"/>
          <a:ext cx="0" cy="0"/>
          <a:chOff x="0" y="0"/>
          <a:chExt cx="0" cy="0"/>
        </a:xfrm>
      </p:grpSpPr>
      <p:sp>
        <p:nvSpPr>
          <p:cNvPr id="11" name="Text Placeholder 23">
            <a:extLst>
              <a:ext uri="{FF2B5EF4-FFF2-40B4-BE49-F238E27FC236}">
                <a16:creationId xmlns:a16="http://schemas.microsoft.com/office/drawing/2014/main" id="{793BE891-C998-C44F-8DD4-417B037E7308}"/>
              </a:ext>
            </a:extLst>
          </p:cNvPr>
          <p:cNvSpPr>
            <a:spLocks noGrp="1"/>
          </p:cNvSpPr>
          <p:nvPr>
            <p:ph type="body" sz="quarter" idx="19" hasCustomPrompt="1"/>
          </p:nvPr>
        </p:nvSpPr>
        <p:spPr>
          <a:xfrm>
            <a:off x="3023962" y="1956463"/>
            <a:ext cx="5735410" cy="358775"/>
          </a:xfrm>
          <a:prstGeom prst="rect">
            <a:avLst/>
          </a:prstGeom>
        </p:spPr>
        <p:txBody>
          <a:bodyPr>
            <a:normAutofit/>
          </a:bodyPr>
          <a:lstStyle>
            <a:lvl1pPr marL="0" indent="0">
              <a:buNone/>
              <a:defRPr sz="1600" b="0" i="0">
                <a:solidFill>
                  <a:schemeClr val="bg1"/>
                </a:solidFill>
                <a:latin typeface="Source Sans Pro Semibold" panose="020B0603030403020204" pitchFamily="34" charset="0"/>
                <a:cs typeface="Arial" panose="020B0604020202020204" pitchFamily="34" charset="0"/>
              </a:defRPr>
            </a:lvl1pPr>
          </a:lstStyle>
          <a:p>
            <a:pPr lvl="0"/>
            <a:r>
              <a:rPr lang="en-GB"/>
              <a:t>Click to add subtitle</a:t>
            </a:r>
            <a:endParaRPr lang="en-US"/>
          </a:p>
        </p:txBody>
      </p:sp>
      <p:sp>
        <p:nvSpPr>
          <p:cNvPr id="2" name="Text Placeholder 4">
            <a:extLst>
              <a:ext uri="{FF2B5EF4-FFF2-40B4-BE49-F238E27FC236}">
                <a16:creationId xmlns:a16="http://schemas.microsoft.com/office/drawing/2014/main" id="{D73D6791-9711-B761-C2A6-147270E47440}"/>
              </a:ext>
            </a:extLst>
          </p:cNvPr>
          <p:cNvSpPr>
            <a:spLocks noGrp="1"/>
          </p:cNvSpPr>
          <p:nvPr>
            <p:ph type="body" sz="quarter" idx="13" hasCustomPrompt="1"/>
          </p:nvPr>
        </p:nvSpPr>
        <p:spPr>
          <a:xfrm>
            <a:off x="3023601" y="2384145"/>
            <a:ext cx="5735411" cy="1592769"/>
          </a:xfrm>
          <a:prstGeom prst="rect">
            <a:avLst/>
          </a:prstGeom>
        </p:spPr>
        <p:txBody>
          <a:bodyPr>
            <a:noAutofit/>
          </a:bodyPr>
          <a:lstStyle>
            <a:lvl1pPr marL="0" indent="0" algn="l">
              <a:lnSpc>
                <a:spcPts val="4000"/>
              </a:lnSpc>
              <a:buNone/>
              <a:defRPr sz="3750" b="1">
                <a:solidFill>
                  <a:srgbClr val="EAECED"/>
                </a:solidFill>
              </a:defRPr>
            </a:lvl1pPr>
          </a:lstStyle>
          <a:p>
            <a:pPr lvl="0"/>
            <a:r>
              <a:rPr lang="en-GB"/>
              <a:t>Click to add text</a:t>
            </a:r>
          </a:p>
        </p:txBody>
      </p:sp>
      <p:sp>
        <p:nvSpPr>
          <p:cNvPr id="3" name="Text Placeholder 4">
            <a:extLst>
              <a:ext uri="{FF2B5EF4-FFF2-40B4-BE49-F238E27FC236}">
                <a16:creationId xmlns:a16="http://schemas.microsoft.com/office/drawing/2014/main" id="{4BD9905D-755D-96F2-78A7-85163667402B}"/>
              </a:ext>
            </a:extLst>
          </p:cNvPr>
          <p:cNvSpPr>
            <a:spLocks noGrp="1"/>
          </p:cNvSpPr>
          <p:nvPr>
            <p:ph type="body" sz="quarter" idx="20" hasCustomPrompt="1"/>
          </p:nvPr>
        </p:nvSpPr>
        <p:spPr>
          <a:xfrm>
            <a:off x="3023599" y="4330486"/>
            <a:ext cx="5735410" cy="368896"/>
          </a:xfrm>
          <a:prstGeom prst="rect">
            <a:avLst/>
          </a:prstGeom>
        </p:spPr>
        <p:txBody>
          <a:bodyPr>
            <a:noAutofit/>
          </a:bodyPr>
          <a:lstStyle>
            <a:lvl1pPr marL="0" indent="0" algn="l">
              <a:buNone/>
              <a:defRPr sz="1350" b="0" i="0" baseline="0">
                <a:solidFill>
                  <a:schemeClr val="bg1">
                    <a:lumMod val="65000"/>
                  </a:schemeClr>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sp>
        <p:nvSpPr>
          <p:cNvPr id="4" name="Rectangle 3">
            <a:extLst>
              <a:ext uri="{FF2B5EF4-FFF2-40B4-BE49-F238E27FC236}">
                <a16:creationId xmlns:a16="http://schemas.microsoft.com/office/drawing/2014/main" id="{A4C6E38C-4938-60C3-2BA6-6AE4122D9712}"/>
              </a:ext>
            </a:extLst>
          </p:cNvPr>
          <p:cNvSpPr/>
          <p:nvPr userDrawn="1"/>
        </p:nvSpPr>
        <p:spPr>
          <a:xfrm>
            <a:off x="3136605" y="5087632"/>
            <a:ext cx="6007395"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8100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on white">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0" i="0" baseline="0">
                <a:solidFill>
                  <a:srgbClr val="0A395B"/>
                </a:solidFill>
                <a:latin typeface=" Source Sans Pro Semibold"/>
                <a:cs typeface="Arial" panose="020B0604020202020204" pitchFamily="34" charset="0"/>
              </a:defRPr>
            </a:lvl1pPr>
          </a:lstStyle>
          <a:p>
            <a:r>
              <a:rPr lang="en-GB"/>
              <a:t>Click to add title</a:t>
            </a:r>
            <a:endParaRPr lang="en-US"/>
          </a:p>
        </p:txBody>
      </p:sp>
      <p:sp>
        <p:nvSpPr>
          <p:cNvPr id="22" name="Text Placeholder 21">
            <a:extLst>
              <a:ext uri="{FF2B5EF4-FFF2-40B4-BE49-F238E27FC236}">
                <a16:creationId xmlns:a16="http://schemas.microsoft.com/office/drawing/2014/main" id="{424A0A90-0190-8845-8B51-BBF8FB888DD6}"/>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lvl1pPr>
          </a:lstStyle>
          <a:p>
            <a:pPr lvl="0"/>
            <a:r>
              <a:rPr lang="en-GB"/>
              <a:t>Click to add subtitle</a:t>
            </a:r>
          </a:p>
        </p:txBody>
      </p:sp>
      <p:sp>
        <p:nvSpPr>
          <p:cNvPr id="7" name="Slide Number Placeholder 7">
            <a:extLst>
              <a:ext uri="{FF2B5EF4-FFF2-40B4-BE49-F238E27FC236}">
                <a16:creationId xmlns:a16="http://schemas.microsoft.com/office/drawing/2014/main" id="{ED590F41-6246-E941-AA78-A8330429343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4" name="Text Placeholder 23">
            <a:extLst>
              <a:ext uri="{FF2B5EF4-FFF2-40B4-BE49-F238E27FC236}">
                <a16:creationId xmlns:a16="http://schemas.microsoft.com/office/drawing/2014/main" id="{F4501DD9-80C5-1BB6-61BB-D4D43FCAFE7A}"/>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nSpc>
                <a:spcPts val="2300"/>
              </a:lnSpc>
              <a:spcAft>
                <a:spcPts val="300"/>
              </a:spcAft>
              <a:buFont typeface="Arial" panose="020B0604020202020204" pitchFamily="34" charset="0"/>
              <a:buNone/>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a:t>
            </a:r>
          </a:p>
          <a:p>
            <a:pPr lvl="0"/>
            <a:endParaRPr lang="en-GB"/>
          </a:p>
        </p:txBody>
      </p:sp>
      <p:sp>
        <p:nvSpPr>
          <p:cNvPr id="5" name="Rectangle 4">
            <a:extLst>
              <a:ext uri="{FF2B5EF4-FFF2-40B4-BE49-F238E27FC236}">
                <a16:creationId xmlns:a16="http://schemas.microsoft.com/office/drawing/2014/main" id="{7287AB96-42FD-5DF1-6E07-C785DA185518}"/>
              </a:ext>
            </a:extLst>
          </p:cNvPr>
          <p:cNvSpPr/>
          <p:nvPr userDrawn="1"/>
        </p:nvSpPr>
        <p:spPr>
          <a:xfrm>
            <a:off x="542925" y="5087632"/>
            <a:ext cx="8601075"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0245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4767264"/>
            <a:ext cx="5486401" cy="273844"/>
          </a:xfrm>
          <a:prstGeom prst="rect">
            <a:avLst/>
          </a:prstGeom>
        </p:spPr>
        <p:txBody>
          <a:bodyPr vert="horz" lIns="91440" tIns="45720" rIns="91440" bIns="45720" rtlCol="0" anchor="ctr"/>
          <a:lstStyle>
            <a:lvl1pPr algn="ctr">
              <a:defRPr sz="900" b="0" i="0">
                <a:solidFill>
                  <a:schemeClr val="tx1">
                    <a:tint val="75000"/>
                  </a:schemeClr>
                </a:solidFill>
                <a:latin typeface="Source Sans Pro Bold"/>
                <a:ea typeface="Source Sans Pro Bold"/>
                <a:cs typeface="Arial" panose="020B0604020202020204" pitchFamily="34" charset="0"/>
              </a:defRPr>
            </a:lvl1pPr>
          </a:lstStyle>
          <a:p>
            <a:endParaRPr lang="en-US"/>
          </a:p>
        </p:txBody>
      </p:sp>
      <p:sp>
        <p:nvSpPr>
          <p:cNvPr id="7" name="Title Placeholder 6">
            <a:extLst>
              <a:ext uri="{FF2B5EF4-FFF2-40B4-BE49-F238E27FC236}">
                <a16:creationId xmlns:a16="http://schemas.microsoft.com/office/drawing/2014/main" id="{511E7907-00B2-9242-A4A2-7F4EEFCF39D3}"/>
              </a:ext>
            </a:extLst>
          </p:cNvPr>
          <p:cNvSpPr>
            <a:spLocks noGrp="1"/>
          </p:cNvSpPr>
          <p:nvPr>
            <p:ph type="title"/>
          </p:nvPr>
        </p:nvSpPr>
        <p:spPr>
          <a:xfrm>
            <a:off x="628651" y="273845"/>
            <a:ext cx="7886700" cy="993599"/>
          </a:xfrm>
          <a:prstGeom prst="rect">
            <a:avLst/>
          </a:prstGeom>
        </p:spPr>
        <p:txBody>
          <a:bodyPr vert="horz" lIns="91440" tIns="45720" rIns="91440" bIns="45720" rtlCol="0" anchor="ctr">
            <a:noAutofit/>
          </a:bodyPr>
          <a:lstStyle/>
          <a:p>
            <a:r>
              <a:rPr lang="en-US"/>
              <a:t>Click to edit Master title style</a:t>
            </a:r>
          </a:p>
        </p:txBody>
      </p:sp>
      <p:sp>
        <p:nvSpPr>
          <p:cNvPr id="6" name="Slide Number Placeholder 7">
            <a:extLst>
              <a:ext uri="{FF2B5EF4-FFF2-40B4-BE49-F238E27FC236}">
                <a16:creationId xmlns:a16="http://schemas.microsoft.com/office/drawing/2014/main" id="{732F2C2C-44BE-2648-9DA0-E8064109C893}"/>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Source Sans Pro Bold"/>
              </a:defRPr>
            </a:lvl1pPr>
          </a:lstStyle>
          <a:p>
            <a:fld id="{9445717F-2858-4043-A9CA-B2273EB60975}" type="slidenum">
              <a:rPr lang="en-US" smtClean="0"/>
              <a:pPr/>
              <a:t>‹#›</a:t>
            </a:fld>
            <a:endParaRPr lang="en-US"/>
          </a:p>
        </p:txBody>
      </p:sp>
    </p:spTree>
    <p:extLst>
      <p:ext uri="{BB962C8B-B14F-4D97-AF65-F5344CB8AC3E}">
        <p14:creationId xmlns:p14="http://schemas.microsoft.com/office/powerpoint/2010/main" val="3217943478"/>
      </p:ext>
    </p:extLst>
  </p:cSld>
  <p:clrMap bg1="lt1" tx1="dk1" bg2="lt2" tx2="dk2" accent1="accent1" accent2="accent2" accent3="accent3" accent4="accent4" accent5="accent5" accent6="accent6" hlink="hlink" folHlink="folHlink"/>
  <p:sldLayoutIdLst>
    <p:sldLayoutId id="2147483685" r:id="rId1"/>
    <p:sldLayoutId id="2147483726" r:id="rId2"/>
    <p:sldLayoutId id="2147483721" r:id="rId3"/>
    <p:sldLayoutId id="2147483701" r:id="rId4"/>
    <p:sldLayoutId id="2147483739" r:id="rId5"/>
    <p:sldLayoutId id="2147483703" r:id="rId6"/>
    <p:sldLayoutId id="2147483704" r:id="rId7"/>
    <p:sldLayoutId id="2147483736" r:id="rId8"/>
    <p:sldLayoutId id="2147483715" r:id="rId9"/>
    <p:sldLayoutId id="2147483737" r:id="rId10"/>
    <p:sldLayoutId id="2147483699" r:id="rId11"/>
    <p:sldLayoutId id="2147483705" r:id="rId12"/>
    <p:sldLayoutId id="2147483700" r:id="rId13"/>
    <p:sldLayoutId id="2147483711" r:id="rId14"/>
    <p:sldLayoutId id="2147483718" r:id="rId15"/>
    <p:sldLayoutId id="2147483740" r:id="rId16"/>
    <p:sldLayoutId id="2147483723" r:id="rId17"/>
    <p:sldLayoutId id="2147483741" r:id="rId18"/>
    <p:sldLayoutId id="2147483716" r:id="rId19"/>
    <p:sldLayoutId id="2147483738" r:id="rId20"/>
    <p:sldLayoutId id="2147483695" r:id="rId21"/>
    <p:sldLayoutId id="2147483686" r:id="rId22"/>
    <p:sldLayoutId id="2147483698" r:id="rId23"/>
    <p:sldLayoutId id="2147483694" r:id="rId24"/>
    <p:sldLayoutId id="2147483702" r:id="rId25"/>
  </p:sldLayoutIdLst>
  <p:hf hdr="0" ftr="0" dt="0"/>
  <p:txStyles>
    <p:titleStyle>
      <a:lvl1pPr algn="l" defTabSz="685800" rtl="0" eaLnBrk="1" latinLnBrk="0" hangingPunct="1">
        <a:lnSpc>
          <a:spcPct val="90000"/>
        </a:lnSpc>
        <a:spcBef>
          <a:spcPct val="0"/>
        </a:spcBef>
        <a:buNone/>
        <a:defRPr sz="33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p:titleStyle>
    <p:bodyStyle>
      <a:lvl1pPr marL="0" indent="0" algn="l" defTabSz="685800" rtl="0" eaLnBrk="1" latinLnBrk="0" hangingPunct="1">
        <a:lnSpc>
          <a:spcPts val="2200"/>
        </a:lnSpc>
        <a:spcBef>
          <a:spcPts val="0"/>
        </a:spcBef>
        <a:spcAft>
          <a:spcPts val="200"/>
        </a:spcAft>
        <a:buFont typeface="Arial" panose="020B0604020202020204" pitchFamily="34" charset="0"/>
        <a:buNone/>
        <a:defRPr sz="17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1pPr>
      <a:lvl2pPr marL="144975" indent="-144000" algn="l" defTabSz="685800" rtl="0" eaLnBrk="1" latinLnBrk="0" hangingPunct="1">
        <a:lnSpc>
          <a:spcPts val="1900"/>
        </a:lnSpc>
        <a:spcBef>
          <a:spcPts val="100"/>
        </a:spcBef>
        <a:spcAft>
          <a:spcPts val="100"/>
        </a:spcAft>
        <a:buFont typeface="Arial" panose="020B0604020202020204" pitchFamily="34" charset="0"/>
        <a:buChar char="•"/>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93D632-AE30-4338-D686-AA7A63E67C8E}"/>
              </a:ext>
            </a:extLst>
          </p:cNvPr>
          <p:cNvSpPr>
            <a:spLocks noGrp="1"/>
          </p:cNvSpPr>
          <p:nvPr>
            <p:ph type="body" sz="quarter" idx="13"/>
          </p:nvPr>
        </p:nvSpPr>
        <p:spPr>
          <a:xfrm>
            <a:off x="1057276" y="1581962"/>
            <a:ext cx="6968919" cy="1080950"/>
          </a:xfrm>
        </p:spPr>
        <p:txBody>
          <a:bodyPr vert="horz" lIns="91440" tIns="45720" rIns="91440" bIns="45720" rtlCol="0" anchor="t">
            <a:noAutofit/>
          </a:bodyPr>
          <a:lstStyle/>
          <a:p>
            <a:r>
              <a:rPr lang="en-NZ">
                <a:latin typeface="Source Sans Pro Semibold"/>
                <a:ea typeface="Source Sans Pro Semibold"/>
                <a:cs typeface="Arial"/>
              </a:rPr>
              <a:t>Air Plan:</a:t>
            </a:r>
          </a:p>
          <a:p>
            <a:r>
              <a:rPr lang="en-NZ">
                <a:latin typeface="Source Sans Pro Semibold"/>
                <a:ea typeface="Source Sans Pro Semibold"/>
                <a:cs typeface="Arial"/>
              </a:rPr>
              <a:t>Issues and Options Workshop</a:t>
            </a:r>
            <a:endParaRPr lang="en-NZ" sz="2400">
              <a:latin typeface="Source Sans Pro Semibold"/>
              <a:ea typeface="Source Sans Pro Semibold"/>
              <a:cs typeface="Arial"/>
            </a:endParaRPr>
          </a:p>
        </p:txBody>
      </p:sp>
      <p:sp>
        <p:nvSpPr>
          <p:cNvPr id="5" name="Text Placeholder 4">
            <a:extLst>
              <a:ext uri="{FF2B5EF4-FFF2-40B4-BE49-F238E27FC236}">
                <a16:creationId xmlns:a16="http://schemas.microsoft.com/office/drawing/2014/main" id="{129DD7EE-0F60-3EC5-F355-4332D9C79FFB}"/>
              </a:ext>
            </a:extLst>
          </p:cNvPr>
          <p:cNvSpPr>
            <a:spLocks noGrp="1"/>
          </p:cNvSpPr>
          <p:nvPr>
            <p:ph type="body" sz="quarter" idx="15"/>
          </p:nvPr>
        </p:nvSpPr>
        <p:spPr>
          <a:xfrm>
            <a:off x="1087721" y="2913319"/>
            <a:ext cx="6968558" cy="1339013"/>
          </a:xfrm>
        </p:spPr>
        <p:txBody>
          <a:bodyPr vert="horz" lIns="91440" tIns="45720" rIns="91440" bIns="45720" rtlCol="0" anchor="t">
            <a:noAutofit/>
          </a:bodyPr>
          <a:lstStyle/>
          <a:p>
            <a:pPr>
              <a:tabLst>
                <a:tab pos="5381625" algn="l"/>
              </a:tabLst>
            </a:pPr>
            <a:r>
              <a:rPr lang="en-NZ"/>
              <a:t>	Policy</a:t>
            </a:r>
          </a:p>
          <a:p>
            <a:pPr>
              <a:tabLst>
                <a:tab pos="5381625" algn="l"/>
              </a:tabLst>
            </a:pPr>
            <a:r>
              <a:rPr lang="en-NZ"/>
              <a:t>	13 December 2023</a:t>
            </a:r>
          </a:p>
        </p:txBody>
      </p:sp>
    </p:spTree>
    <p:extLst>
      <p:ext uri="{BB962C8B-B14F-4D97-AF65-F5344CB8AC3E}">
        <p14:creationId xmlns:p14="http://schemas.microsoft.com/office/powerpoint/2010/main" val="354665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36D0-25FD-01B5-E790-CB4D4EA97FAC}"/>
              </a:ext>
            </a:extLst>
          </p:cNvPr>
          <p:cNvSpPr>
            <a:spLocks noGrp="1"/>
          </p:cNvSpPr>
          <p:nvPr>
            <p:ph type="title"/>
          </p:nvPr>
        </p:nvSpPr>
        <p:spPr/>
        <p:txBody>
          <a:bodyPr/>
          <a:lstStyle/>
          <a:p>
            <a:r>
              <a:rPr lang="en-NZ"/>
              <a:t>Options</a:t>
            </a:r>
          </a:p>
        </p:txBody>
      </p:sp>
      <p:sp>
        <p:nvSpPr>
          <p:cNvPr id="3" name="Text Placeholder 2">
            <a:extLst>
              <a:ext uri="{FF2B5EF4-FFF2-40B4-BE49-F238E27FC236}">
                <a16:creationId xmlns:a16="http://schemas.microsoft.com/office/drawing/2014/main" id="{FA12BBA9-1B91-D473-B47E-DF7BF820684C}"/>
              </a:ext>
            </a:extLst>
          </p:cNvPr>
          <p:cNvSpPr>
            <a:spLocks noGrp="1"/>
          </p:cNvSpPr>
          <p:nvPr>
            <p:ph type="body" sz="quarter" idx="20"/>
          </p:nvPr>
        </p:nvSpPr>
        <p:spPr/>
        <p:txBody>
          <a:bodyPr/>
          <a:lstStyle/>
          <a:p>
            <a:r>
              <a:rPr lang="en-NZ"/>
              <a:t>What could we do about it?</a:t>
            </a:r>
          </a:p>
        </p:txBody>
      </p:sp>
      <p:sp>
        <p:nvSpPr>
          <p:cNvPr id="4" name="Slide Number Placeholder 3">
            <a:extLst>
              <a:ext uri="{FF2B5EF4-FFF2-40B4-BE49-F238E27FC236}">
                <a16:creationId xmlns:a16="http://schemas.microsoft.com/office/drawing/2014/main" id="{CD4AD328-2BFD-256C-0811-66A639B42219}"/>
              </a:ext>
            </a:extLst>
          </p:cNvPr>
          <p:cNvSpPr>
            <a:spLocks noGrp="1"/>
          </p:cNvSpPr>
          <p:nvPr>
            <p:ph type="sldNum" sz="quarter" idx="4"/>
          </p:nvPr>
        </p:nvSpPr>
        <p:spPr/>
        <p:txBody>
          <a:bodyPr/>
          <a:lstStyle/>
          <a:p>
            <a:fld id="{9445717F-2858-4043-A9CA-B2273EB60975}" type="slidenum">
              <a:rPr lang="en-US" smtClean="0"/>
              <a:pPr/>
              <a:t>10</a:t>
            </a:fld>
            <a:endParaRPr lang="en-US"/>
          </a:p>
        </p:txBody>
      </p:sp>
      <p:sp>
        <p:nvSpPr>
          <p:cNvPr id="5" name="Text Placeholder 4">
            <a:extLst>
              <a:ext uri="{FF2B5EF4-FFF2-40B4-BE49-F238E27FC236}">
                <a16:creationId xmlns:a16="http://schemas.microsoft.com/office/drawing/2014/main" id="{0E7BA200-F87B-F3D4-DEFB-7C920746CC28}"/>
              </a:ext>
            </a:extLst>
          </p:cNvPr>
          <p:cNvSpPr>
            <a:spLocks noGrp="1"/>
          </p:cNvSpPr>
          <p:nvPr>
            <p:ph type="body" sz="quarter" idx="21"/>
          </p:nvPr>
        </p:nvSpPr>
        <p:spPr/>
        <p:txBody>
          <a:bodyPr/>
          <a:lstStyle/>
          <a:p>
            <a:pPr>
              <a:tabLst>
                <a:tab pos="1254125" algn="l"/>
              </a:tabLst>
            </a:pPr>
            <a:r>
              <a:rPr lang="en-NZ"/>
              <a:t>Option 2A:	Status Quo </a:t>
            </a:r>
          </a:p>
          <a:p>
            <a:pPr>
              <a:tabLst>
                <a:tab pos="1254125" algn="l"/>
              </a:tabLst>
            </a:pPr>
            <a:r>
              <a:rPr lang="en-NZ"/>
              <a:t>Option 2B:	Ban outdoor burning over the winter months </a:t>
            </a:r>
          </a:p>
          <a:p>
            <a:pPr>
              <a:tabLst>
                <a:tab pos="1254125" algn="l"/>
              </a:tabLst>
            </a:pPr>
            <a:r>
              <a:rPr lang="en-NZ"/>
              <a:t>Option 2C:	Require smoke management plans for large-scale / long-lasting 	outdoor burning events</a:t>
            </a:r>
          </a:p>
          <a:p>
            <a:pPr>
              <a:tabLst>
                <a:tab pos="1254125" algn="l"/>
              </a:tabLst>
            </a:pPr>
            <a:r>
              <a:rPr lang="en-NZ"/>
              <a:t>Option 2D: 	Ban outdoor burning on properties less than 2 hectares </a:t>
            </a:r>
          </a:p>
          <a:p>
            <a:pPr>
              <a:tabLst>
                <a:tab pos="1254125" algn="l"/>
              </a:tabLst>
            </a:pPr>
            <a:r>
              <a:rPr lang="en-NZ"/>
              <a:t>Option 2E: 	Require alternatives to burning </a:t>
            </a:r>
          </a:p>
          <a:p>
            <a:pPr>
              <a:tabLst>
                <a:tab pos="1254125" algn="l"/>
              </a:tabLst>
            </a:pPr>
            <a:r>
              <a:rPr lang="en-NZ"/>
              <a:t>Option 2F: 	Non-regulatory Options: education campaigns, enforcement and 	district and city council partnership.</a:t>
            </a:r>
          </a:p>
          <a:p>
            <a:endParaRPr lang="en-NZ"/>
          </a:p>
        </p:txBody>
      </p:sp>
    </p:spTree>
    <p:extLst>
      <p:ext uri="{BB962C8B-B14F-4D97-AF65-F5344CB8AC3E}">
        <p14:creationId xmlns:p14="http://schemas.microsoft.com/office/powerpoint/2010/main" val="393846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01300-E920-055F-EC75-527EBC6B904B}"/>
              </a:ext>
            </a:extLst>
          </p:cNvPr>
          <p:cNvSpPr>
            <a:spLocks noGrp="1"/>
          </p:cNvSpPr>
          <p:nvPr>
            <p:ph type="body" sz="quarter" idx="14"/>
          </p:nvPr>
        </p:nvSpPr>
        <p:spPr>
          <a:xfrm>
            <a:off x="1087541" y="2658267"/>
            <a:ext cx="6968919" cy="1078260"/>
          </a:xfrm>
        </p:spPr>
        <p:txBody>
          <a:bodyPr/>
          <a:lstStyle/>
          <a:p>
            <a:r>
              <a:rPr lang="en-NZ"/>
              <a:t>Vehicle emissions</a:t>
            </a:r>
          </a:p>
        </p:txBody>
      </p:sp>
    </p:spTree>
    <p:extLst>
      <p:ext uri="{BB962C8B-B14F-4D97-AF65-F5344CB8AC3E}">
        <p14:creationId xmlns:p14="http://schemas.microsoft.com/office/powerpoint/2010/main" val="352777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AA77-4512-7B48-A7CA-06B70B059038}"/>
              </a:ext>
            </a:extLst>
          </p:cNvPr>
          <p:cNvSpPr>
            <a:spLocks noGrp="1"/>
          </p:cNvSpPr>
          <p:nvPr>
            <p:ph type="title"/>
          </p:nvPr>
        </p:nvSpPr>
        <p:spPr/>
        <p:txBody>
          <a:bodyPr/>
          <a:lstStyle/>
          <a:p>
            <a:r>
              <a:rPr lang="en-US"/>
              <a:t>The issue</a:t>
            </a:r>
          </a:p>
        </p:txBody>
      </p:sp>
      <p:sp>
        <p:nvSpPr>
          <p:cNvPr id="3" name="Text Placeholder 2">
            <a:extLst>
              <a:ext uri="{FF2B5EF4-FFF2-40B4-BE49-F238E27FC236}">
                <a16:creationId xmlns:a16="http://schemas.microsoft.com/office/drawing/2014/main" id="{227CE243-4020-CF4E-8BB3-A8142400FB3E}"/>
              </a:ext>
            </a:extLst>
          </p:cNvPr>
          <p:cNvSpPr>
            <a:spLocks noGrp="1"/>
          </p:cNvSpPr>
          <p:nvPr>
            <p:ph type="body" sz="quarter" idx="20"/>
          </p:nvPr>
        </p:nvSpPr>
        <p:spPr/>
        <p:txBody>
          <a:bodyPr/>
          <a:lstStyle/>
          <a:p>
            <a:r>
              <a:rPr lang="en-US"/>
              <a:t>Vehicle emissions</a:t>
            </a:r>
          </a:p>
        </p:txBody>
      </p:sp>
      <p:sp>
        <p:nvSpPr>
          <p:cNvPr id="4" name="Text Placeholder 3">
            <a:extLst>
              <a:ext uri="{FF2B5EF4-FFF2-40B4-BE49-F238E27FC236}">
                <a16:creationId xmlns:a16="http://schemas.microsoft.com/office/drawing/2014/main" id="{8EA1CDEE-06D7-424E-9107-9BBAAC4AF787}"/>
              </a:ext>
            </a:extLst>
          </p:cNvPr>
          <p:cNvSpPr>
            <a:spLocks noGrp="1"/>
          </p:cNvSpPr>
          <p:nvPr>
            <p:ph type="body" sz="quarter" idx="4294967295"/>
          </p:nvPr>
        </p:nvSpPr>
        <p:spPr>
          <a:xfrm>
            <a:off x="542925" y="1812739"/>
            <a:ext cx="7972425" cy="1296349"/>
          </a:xfrm>
          <a:prstGeom prst="rect">
            <a:avLst/>
          </a:prstGeom>
        </p:spPr>
        <p:txBody>
          <a:bodyPr/>
          <a:lstStyle/>
          <a:p>
            <a:r>
              <a:rPr lang="en-NZ"/>
              <a:t>ORC is limited in what it can do to regulate vehicle emissions through the Air Plan. However, ORC does have scope to implement non-regulatory approaches, and exert influence through the Otago-Southland Regional Land Transport Plan, Otago Regional Public Transport Plan, the Climate Strategy, and the Air Quality Strategy.</a:t>
            </a:r>
            <a:endParaRPr lang="en-US"/>
          </a:p>
        </p:txBody>
      </p:sp>
      <p:sp>
        <p:nvSpPr>
          <p:cNvPr id="5" name="Slide Number Placeholder 4">
            <a:extLst>
              <a:ext uri="{FF2B5EF4-FFF2-40B4-BE49-F238E27FC236}">
                <a16:creationId xmlns:a16="http://schemas.microsoft.com/office/drawing/2014/main" id="{2AABEBD7-27D4-8947-A7BE-A9957FD8B3F4}"/>
              </a:ext>
            </a:extLst>
          </p:cNvPr>
          <p:cNvSpPr>
            <a:spLocks noGrp="1"/>
          </p:cNvSpPr>
          <p:nvPr>
            <p:ph type="sldNum" sz="quarter" idx="4"/>
          </p:nvPr>
        </p:nvSpPr>
        <p:spPr/>
        <p:txBody>
          <a:bodyPr/>
          <a:lstStyle/>
          <a:p>
            <a:fld id="{9445717F-2858-4043-A9CA-B2273EB60975}" type="slidenum">
              <a:rPr lang="en-US" smtClean="0"/>
              <a:pPr/>
              <a:t>12</a:t>
            </a:fld>
            <a:endParaRPr lang="en-US"/>
          </a:p>
        </p:txBody>
      </p:sp>
      <p:sp>
        <p:nvSpPr>
          <p:cNvPr id="6" name="Text Placeholder 7">
            <a:extLst>
              <a:ext uri="{FF2B5EF4-FFF2-40B4-BE49-F238E27FC236}">
                <a16:creationId xmlns:a16="http://schemas.microsoft.com/office/drawing/2014/main" id="{77E844A5-B7A6-6EAD-2FC9-65D1B9DA7534}"/>
              </a:ext>
            </a:extLst>
          </p:cNvPr>
          <p:cNvSpPr txBox="1">
            <a:spLocks/>
          </p:cNvSpPr>
          <p:nvPr/>
        </p:nvSpPr>
        <p:spPr>
          <a:xfrm>
            <a:off x="997528" y="354507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3.1: </a:t>
            </a:r>
          </a:p>
          <a:p>
            <a:pPr>
              <a:lnSpc>
                <a:spcPct val="150000"/>
              </a:lnSpc>
            </a:pPr>
            <a:r>
              <a:rPr lang="en-NZ"/>
              <a:t>Lack of public knowledge </a:t>
            </a:r>
          </a:p>
        </p:txBody>
      </p:sp>
      <p:sp>
        <p:nvSpPr>
          <p:cNvPr id="7" name="Text Placeholder 10">
            <a:extLst>
              <a:ext uri="{FF2B5EF4-FFF2-40B4-BE49-F238E27FC236}">
                <a16:creationId xmlns:a16="http://schemas.microsoft.com/office/drawing/2014/main" id="{BD36E1D4-A9E7-96B2-5A29-054612BD9356}"/>
              </a:ext>
            </a:extLst>
          </p:cNvPr>
          <p:cNvSpPr txBox="1">
            <a:spLocks/>
          </p:cNvSpPr>
          <p:nvPr/>
        </p:nvSpPr>
        <p:spPr>
          <a:xfrm>
            <a:off x="2789932" y="354507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3.2: </a:t>
            </a:r>
          </a:p>
          <a:p>
            <a:pPr>
              <a:lnSpc>
                <a:spcPct val="150000"/>
              </a:lnSpc>
            </a:pPr>
            <a:r>
              <a:rPr lang="en-NZ"/>
              <a:t>Alternatives to private road transport </a:t>
            </a:r>
          </a:p>
        </p:txBody>
      </p:sp>
      <p:sp>
        <p:nvSpPr>
          <p:cNvPr id="8" name="Text Placeholder 13">
            <a:extLst>
              <a:ext uri="{FF2B5EF4-FFF2-40B4-BE49-F238E27FC236}">
                <a16:creationId xmlns:a16="http://schemas.microsoft.com/office/drawing/2014/main" id="{E51A5722-985D-B609-A865-23CBB31F0DA1}"/>
              </a:ext>
            </a:extLst>
          </p:cNvPr>
          <p:cNvSpPr txBox="1">
            <a:spLocks/>
          </p:cNvSpPr>
          <p:nvPr/>
        </p:nvSpPr>
        <p:spPr>
          <a:xfrm>
            <a:off x="4582336" y="354507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3.3: </a:t>
            </a:r>
          </a:p>
          <a:p>
            <a:r>
              <a:rPr lang="en-NZ"/>
              <a:t>Type of vehicle </a:t>
            </a:r>
          </a:p>
        </p:txBody>
      </p:sp>
      <p:sp>
        <p:nvSpPr>
          <p:cNvPr id="9" name="Text Placeholder 16">
            <a:extLst>
              <a:ext uri="{FF2B5EF4-FFF2-40B4-BE49-F238E27FC236}">
                <a16:creationId xmlns:a16="http://schemas.microsoft.com/office/drawing/2014/main" id="{1B19D477-2309-1C39-51DF-68334F19F77F}"/>
              </a:ext>
            </a:extLst>
          </p:cNvPr>
          <p:cNvSpPr txBox="1">
            <a:spLocks/>
          </p:cNvSpPr>
          <p:nvPr/>
        </p:nvSpPr>
        <p:spPr>
          <a:xfrm>
            <a:off x="6374740" y="354507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3.4: </a:t>
            </a:r>
          </a:p>
          <a:p>
            <a:pPr>
              <a:lnSpc>
                <a:spcPct val="150000"/>
              </a:lnSpc>
            </a:pPr>
            <a:r>
              <a:rPr lang="en-NZ"/>
              <a:t>Urban environment</a:t>
            </a:r>
          </a:p>
        </p:txBody>
      </p:sp>
    </p:spTree>
    <p:extLst>
      <p:ext uri="{BB962C8B-B14F-4D97-AF65-F5344CB8AC3E}">
        <p14:creationId xmlns:p14="http://schemas.microsoft.com/office/powerpoint/2010/main" val="158183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36D0-25FD-01B5-E790-CB4D4EA97FAC}"/>
              </a:ext>
            </a:extLst>
          </p:cNvPr>
          <p:cNvSpPr>
            <a:spLocks noGrp="1"/>
          </p:cNvSpPr>
          <p:nvPr>
            <p:ph type="title"/>
          </p:nvPr>
        </p:nvSpPr>
        <p:spPr/>
        <p:txBody>
          <a:bodyPr/>
          <a:lstStyle/>
          <a:p>
            <a:r>
              <a:rPr lang="en-NZ"/>
              <a:t>Options</a:t>
            </a:r>
          </a:p>
        </p:txBody>
      </p:sp>
      <p:sp>
        <p:nvSpPr>
          <p:cNvPr id="3" name="Text Placeholder 2">
            <a:extLst>
              <a:ext uri="{FF2B5EF4-FFF2-40B4-BE49-F238E27FC236}">
                <a16:creationId xmlns:a16="http://schemas.microsoft.com/office/drawing/2014/main" id="{FA12BBA9-1B91-D473-B47E-DF7BF820684C}"/>
              </a:ext>
            </a:extLst>
          </p:cNvPr>
          <p:cNvSpPr>
            <a:spLocks noGrp="1"/>
          </p:cNvSpPr>
          <p:nvPr>
            <p:ph type="body" sz="quarter" idx="20"/>
          </p:nvPr>
        </p:nvSpPr>
        <p:spPr/>
        <p:txBody>
          <a:bodyPr/>
          <a:lstStyle/>
          <a:p>
            <a:r>
              <a:rPr lang="en-NZ"/>
              <a:t>What could we do about it?</a:t>
            </a:r>
          </a:p>
        </p:txBody>
      </p:sp>
      <p:sp>
        <p:nvSpPr>
          <p:cNvPr id="4" name="Slide Number Placeholder 3">
            <a:extLst>
              <a:ext uri="{FF2B5EF4-FFF2-40B4-BE49-F238E27FC236}">
                <a16:creationId xmlns:a16="http://schemas.microsoft.com/office/drawing/2014/main" id="{CD4AD328-2BFD-256C-0811-66A639B42219}"/>
              </a:ext>
            </a:extLst>
          </p:cNvPr>
          <p:cNvSpPr>
            <a:spLocks noGrp="1"/>
          </p:cNvSpPr>
          <p:nvPr>
            <p:ph type="sldNum" sz="quarter" idx="4"/>
          </p:nvPr>
        </p:nvSpPr>
        <p:spPr/>
        <p:txBody>
          <a:bodyPr/>
          <a:lstStyle/>
          <a:p>
            <a:fld id="{9445717F-2858-4043-A9CA-B2273EB60975}" type="slidenum">
              <a:rPr lang="en-US" smtClean="0"/>
              <a:pPr/>
              <a:t>13</a:t>
            </a:fld>
            <a:endParaRPr lang="en-US"/>
          </a:p>
        </p:txBody>
      </p:sp>
      <p:sp>
        <p:nvSpPr>
          <p:cNvPr id="5" name="Text Placeholder 4">
            <a:extLst>
              <a:ext uri="{FF2B5EF4-FFF2-40B4-BE49-F238E27FC236}">
                <a16:creationId xmlns:a16="http://schemas.microsoft.com/office/drawing/2014/main" id="{0E7BA200-F87B-F3D4-DEFB-7C920746CC28}"/>
              </a:ext>
            </a:extLst>
          </p:cNvPr>
          <p:cNvSpPr>
            <a:spLocks noGrp="1"/>
          </p:cNvSpPr>
          <p:nvPr>
            <p:ph type="body" sz="quarter" idx="21"/>
          </p:nvPr>
        </p:nvSpPr>
        <p:spPr/>
        <p:txBody>
          <a:bodyPr/>
          <a:lstStyle/>
          <a:p>
            <a:r>
              <a:rPr lang="en-NZ"/>
              <a:t>Option 3A:	Status Quo</a:t>
            </a:r>
          </a:p>
          <a:p>
            <a:r>
              <a:rPr lang="en-NZ"/>
              <a:t>Option 3B:	New Air Plan rules and policies </a:t>
            </a:r>
          </a:p>
          <a:p>
            <a:r>
              <a:rPr lang="en-NZ"/>
              <a:t>Option 3C:	Ensure reliability, availability and safety of public transport </a:t>
            </a:r>
          </a:p>
          <a:p>
            <a:r>
              <a:rPr lang="en-NZ"/>
              <a:t>Option 3D:	Vehicle decarbonisation </a:t>
            </a:r>
          </a:p>
          <a:p>
            <a:r>
              <a:rPr lang="en-NZ"/>
              <a:t>Option 3E:	Education / behaviour change campaign </a:t>
            </a:r>
          </a:p>
          <a:p>
            <a:r>
              <a:rPr lang="en-NZ"/>
              <a:t>Option 3F:	Work with TAs and other authorities</a:t>
            </a:r>
          </a:p>
          <a:p>
            <a:pPr>
              <a:tabLst>
                <a:tab pos="1254125" algn="l"/>
              </a:tabLst>
            </a:pPr>
            <a:endParaRPr lang="en-NZ"/>
          </a:p>
        </p:txBody>
      </p:sp>
    </p:spTree>
    <p:extLst>
      <p:ext uri="{BB962C8B-B14F-4D97-AF65-F5344CB8AC3E}">
        <p14:creationId xmlns:p14="http://schemas.microsoft.com/office/powerpoint/2010/main" val="63567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01300-E920-055F-EC75-527EBC6B904B}"/>
              </a:ext>
            </a:extLst>
          </p:cNvPr>
          <p:cNvSpPr>
            <a:spLocks noGrp="1"/>
          </p:cNvSpPr>
          <p:nvPr>
            <p:ph type="body" sz="quarter" idx="14"/>
          </p:nvPr>
        </p:nvSpPr>
        <p:spPr>
          <a:xfrm>
            <a:off x="1087541" y="2658267"/>
            <a:ext cx="6968919" cy="1078260"/>
          </a:xfrm>
        </p:spPr>
        <p:txBody>
          <a:bodyPr/>
          <a:lstStyle/>
          <a:p>
            <a:r>
              <a:rPr lang="en-NZ"/>
              <a:t>Discharges from industrial and trade premises</a:t>
            </a:r>
          </a:p>
        </p:txBody>
      </p:sp>
    </p:spTree>
    <p:extLst>
      <p:ext uri="{BB962C8B-B14F-4D97-AF65-F5344CB8AC3E}">
        <p14:creationId xmlns:p14="http://schemas.microsoft.com/office/powerpoint/2010/main" val="429456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AA77-4512-7B48-A7CA-06B70B059038}"/>
              </a:ext>
            </a:extLst>
          </p:cNvPr>
          <p:cNvSpPr>
            <a:spLocks noGrp="1"/>
          </p:cNvSpPr>
          <p:nvPr>
            <p:ph type="title"/>
          </p:nvPr>
        </p:nvSpPr>
        <p:spPr/>
        <p:txBody>
          <a:bodyPr/>
          <a:lstStyle/>
          <a:p>
            <a:r>
              <a:rPr lang="en-US"/>
              <a:t>The issue</a:t>
            </a:r>
          </a:p>
        </p:txBody>
      </p:sp>
      <p:sp>
        <p:nvSpPr>
          <p:cNvPr id="3" name="Text Placeholder 2">
            <a:extLst>
              <a:ext uri="{FF2B5EF4-FFF2-40B4-BE49-F238E27FC236}">
                <a16:creationId xmlns:a16="http://schemas.microsoft.com/office/drawing/2014/main" id="{227CE243-4020-CF4E-8BB3-A8142400FB3E}"/>
              </a:ext>
            </a:extLst>
          </p:cNvPr>
          <p:cNvSpPr>
            <a:spLocks noGrp="1"/>
          </p:cNvSpPr>
          <p:nvPr>
            <p:ph type="body" sz="quarter" idx="20"/>
          </p:nvPr>
        </p:nvSpPr>
        <p:spPr/>
        <p:txBody>
          <a:bodyPr/>
          <a:lstStyle/>
          <a:p>
            <a:r>
              <a:rPr lang="en-NZ"/>
              <a:t>Discharges from industrial and trade premises</a:t>
            </a:r>
            <a:endParaRPr lang="en-US"/>
          </a:p>
        </p:txBody>
      </p:sp>
      <p:sp>
        <p:nvSpPr>
          <p:cNvPr id="4" name="Text Placeholder 3">
            <a:extLst>
              <a:ext uri="{FF2B5EF4-FFF2-40B4-BE49-F238E27FC236}">
                <a16:creationId xmlns:a16="http://schemas.microsoft.com/office/drawing/2014/main" id="{8EA1CDEE-06D7-424E-9107-9BBAAC4AF787}"/>
              </a:ext>
            </a:extLst>
          </p:cNvPr>
          <p:cNvSpPr>
            <a:spLocks noGrp="1"/>
          </p:cNvSpPr>
          <p:nvPr>
            <p:ph type="body" sz="quarter" idx="4294967295"/>
          </p:nvPr>
        </p:nvSpPr>
        <p:spPr>
          <a:xfrm>
            <a:off x="542925" y="2224106"/>
            <a:ext cx="7972425" cy="695288"/>
          </a:xfrm>
          <a:prstGeom prst="rect">
            <a:avLst/>
          </a:prstGeom>
        </p:spPr>
        <p:txBody>
          <a:bodyPr>
            <a:normAutofit fontScale="92500"/>
          </a:bodyPr>
          <a:lstStyle/>
          <a:p>
            <a:r>
              <a:rPr lang="en-NZ"/>
              <a:t>In urban areas, industry is the source of 16% of nitrous oxides and 3% of particulate matter emissions. Emissions may include a range of pollutants, including odour and dust.</a:t>
            </a:r>
            <a:endParaRPr lang="en-US"/>
          </a:p>
        </p:txBody>
      </p:sp>
      <p:sp>
        <p:nvSpPr>
          <p:cNvPr id="5" name="Slide Number Placeholder 4">
            <a:extLst>
              <a:ext uri="{FF2B5EF4-FFF2-40B4-BE49-F238E27FC236}">
                <a16:creationId xmlns:a16="http://schemas.microsoft.com/office/drawing/2014/main" id="{2AABEBD7-27D4-8947-A7BE-A9957FD8B3F4}"/>
              </a:ext>
            </a:extLst>
          </p:cNvPr>
          <p:cNvSpPr>
            <a:spLocks noGrp="1"/>
          </p:cNvSpPr>
          <p:nvPr>
            <p:ph type="sldNum" sz="quarter" idx="4"/>
          </p:nvPr>
        </p:nvSpPr>
        <p:spPr/>
        <p:txBody>
          <a:bodyPr/>
          <a:lstStyle/>
          <a:p>
            <a:fld id="{9445717F-2858-4043-A9CA-B2273EB60975}" type="slidenum">
              <a:rPr lang="en-US" smtClean="0"/>
              <a:pPr/>
              <a:t>15</a:t>
            </a:fld>
            <a:endParaRPr lang="en-US"/>
          </a:p>
        </p:txBody>
      </p:sp>
      <p:sp>
        <p:nvSpPr>
          <p:cNvPr id="6" name="Text Placeholder 7">
            <a:extLst>
              <a:ext uri="{FF2B5EF4-FFF2-40B4-BE49-F238E27FC236}">
                <a16:creationId xmlns:a16="http://schemas.microsoft.com/office/drawing/2014/main" id="{8512A3B5-E455-B002-C85B-BF97D75AAC77}"/>
              </a:ext>
            </a:extLst>
          </p:cNvPr>
          <p:cNvSpPr txBox="1">
            <a:spLocks/>
          </p:cNvSpPr>
          <p:nvPr/>
        </p:nvSpPr>
        <p:spPr>
          <a:xfrm>
            <a:off x="997528" y="354507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Consent conditions</a:t>
            </a:r>
          </a:p>
        </p:txBody>
      </p:sp>
      <p:sp>
        <p:nvSpPr>
          <p:cNvPr id="7" name="Text Placeholder 10">
            <a:extLst>
              <a:ext uri="{FF2B5EF4-FFF2-40B4-BE49-F238E27FC236}">
                <a16:creationId xmlns:a16="http://schemas.microsoft.com/office/drawing/2014/main" id="{C54D5771-74E2-0ED6-7728-E27885663DF6}"/>
              </a:ext>
            </a:extLst>
          </p:cNvPr>
          <p:cNvSpPr txBox="1">
            <a:spLocks/>
          </p:cNvSpPr>
          <p:nvPr/>
        </p:nvSpPr>
        <p:spPr>
          <a:xfrm>
            <a:off x="2789932" y="354507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Permitted activity rules</a:t>
            </a:r>
          </a:p>
        </p:txBody>
      </p:sp>
      <p:sp>
        <p:nvSpPr>
          <p:cNvPr id="8" name="Text Placeholder 13">
            <a:extLst>
              <a:ext uri="{FF2B5EF4-FFF2-40B4-BE49-F238E27FC236}">
                <a16:creationId xmlns:a16="http://schemas.microsoft.com/office/drawing/2014/main" id="{50CF85D7-B5AC-432E-6632-46F753782978}"/>
              </a:ext>
            </a:extLst>
          </p:cNvPr>
          <p:cNvSpPr txBox="1">
            <a:spLocks/>
          </p:cNvSpPr>
          <p:nvPr/>
        </p:nvSpPr>
        <p:spPr>
          <a:xfrm>
            <a:off x="4582336" y="354507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r>
              <a:rPr lang="en-NZ"/>
              <a:t>Industrial best practice </a:t>
            </a:r>
          </a:p>
        </p:txBody>
      </p:sp>
      <p:sp>
        <p:nvSpPr>
          <p:cNvPr id="9" name="Text Placeholder 16">
            <a:extLst>
              <a:ext uri="{FF2B5EF4-FFF2-40B4-BE49-F238E27FC236}">
                <a16:creationId xmlns:a16="http://schemas.microsoft.com/office/drawing/2014/main" id="{76D0B4AA-6D8B-06B3-4967-FC7E3933AE3D}"/>
              </a:ext>
            </a:extLst>
          </p:cNvPr>
          <p:cNvSpPr txBox="1">
            <a:spLocks/>
          </p:cNvSpPr>
          <p:nvPr/>
        </p:nvSpPr>
        <p:spPr>
          <a:xfrm>
            <a:off x="6374740" y="354507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Land use planning</a:t>
            </a:r>
          </a:p>
        </p:txBody>
      </p:sp>
    </p:spTree>
    <p:extLst>
      <p:ext uri="{BB962C8B-B14F-4D97-AF65-F5344CB8AC3E}">
        <p14:creationId xmlns:p14="http://schemas.microsoft.com/office/powerpoint/2010/main" val="95316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36D0-25FD-01B5-E790-CB4D4EA97FAC}"/>
              </a:ext>
            </a:extLst>
          </p:cNvPr>
          <p:cNvSpPr>
            <a:spLocks noGrp="1"/>
          </p:cNvSpPr>
          <p:nvPr>
            <p:ph type="title"/>
          </p:nvPr>
        </p:nvSpPr>
        <p:spPr/>
        <p:txBody>
          <a:bodyPr/>
          <a:lstStyle/>
          <a:p>
            <a:r>
              <a:rPr lang="en-NZ"/>
              <a:t>Options</a:t>
            </a:r>
          </a:p>
        </p:txBody>
      </p:sp>
      <p:sp>
        <p:nvSpPr>
          <p:cNvPr id="3" name="Text Placeholder 2">
            <a:extLst>
              <a:ext uri="{FF2B5EF4-FFF2-40B4-BE49-F238E27FC236}">
                <a16:creationId xmlns:a16="http://schemas.microsoft.com/office/drawing/2014/main" id="{FA12BBA9-1B91-D473-B47E-DF7BF820684C}"/>
              </a:ext>
            </a:extLst>
          </p:cNvPr>
          <p:cNvSpPr>
            <a:spLocks noGrp="1"/>
          </p:cNvSpPr>
          <p:nvPr>
            <p:ph type="body" sz="quarter" idx="20"/>
          </p:nvPr>
        </p:nvSpPr>
        <p:spPr/>
        <p:txBody>
          <a:bodyPr/>
          <a:lstStyle/>
          <a:p>
            <a:r>
              <a:rPr lang="en-NZ"/>
              <a:t>What could we do about it?</a:t>
            </a:r>
          </a:p>
        </p:txBody>
      </p:sp>
      <p:sp>
        <p:nvSpPr>
          <p:cNvPr id="4" name="Slide Number Placeholder 3">
            <a:extLst>
              <a:ext uri="{FF2B5EF4-FFF2-40B4-BE49-F238E27FC236}">
                <a16:creationId xmlns:a16="http://schemas.microsoft.com/office/drawing/2014/main" id="{CD4AD328-2BFD-256C-0811-66A639B42219}"/>
              </a:ext>
            </a:extLst>
          </p:cNvPr>
          <p:cNvSpPr>
            <a:spLocks noGrp="1"/>
          </p:cNvSpPr>
          <p:nvPr>
            <p:ph type="sldNum" sz="quarter" idx="4"/>
          </p:nvPr>
        </p:nvSpPr>
        <p:spPr/>
        <p:txBody>
          <a:bodyPr/>
          <a:lstStyle/>
          <a:p>
            <a:fld id="{9445717F-2858-4043-A9CA-B2273EB60975}" type="slidenum">
              <a:rPr lang="en-US" smtClean="0"/>
              <a:pPr/>
              <a:t>16</a:t>
            </a:fld>
            <a:endParaRPr lang="en-US"/>
          </a:p>
        </p:txBody>
      </p:sp>
      <p:sp>
        <p:nvSpPr>
          <p:cNvPr id="5" name="Text Placeholder 4">
            <a:extLst>
              <a:ext uri="{FF2B5EF4-FFF2-40B4-BE49-F238E27FC236}">
                <a16:creationId xmlns:a16="http://schemas.microsoft.com/office/drawing/2014/main" id="{0E7BA200-F87B-F3D4-DEFB-7C920746CC28}"/>
              </a:ext>
            </a:extLst>
          </p:cNvPr>
          <p:cNvSpPr>
            <a:spLocks noGrp="1"/>
          </p:cNvSpPr>
          <p:nvPr>
            <p:ph type="body" sz="quarter" idx="21"/>
          </p:nvPr>
        </p:nvSpPr>
        <p:spPr>
          <a:xfrm>
            <a:off x="542925" y="1509196"/>
            <a:ext cx="7972425" cy="2820349"/>
          </a:xfrm>
        </p:spPr>
        <p:txBody>
          <a:bodyPr/>
          <a:lstStyle/>
          <a:p>
            <a:r>
              <a:rPr lang="en-NZ"/>
              <a:t>Option 4A:	Strengthening existing rules for industrial and trade premises  </a:t>
            </a:r>
          </a:p>
          <a:p>
            <a:r>
              <a:rPr lang="en-NZ"/>
              <a:t>Option 4B:	New Rule to require Best Practicable Option </a:t>
            </a:r>
          </a:p>
          <a:p>
            <a:r>
              <a:rPr lang="en-NZ"/>
              <a:t>Option 4C:	Buffer Zones</a:t>
            </a:r>
          </a:p>
          <a:p>
            <a:pPr>
              <a:tabLst>
                <a:tab pos="1254125" algn="l"/>
              </a:tabLst>
            </a:pPr>
            <a:endParaRPr lang="en-NZ"/>
          </a:p>
        </p:txBody>
      </p:sp>
    </p:spTree>
    <p:extLst>
      <p:ext uri="{BB962C8B-B14F-4D97-AF65-F5344CB8AC3E}">
        <p14:creationId xmlns:p14="http://schemas.microsoft.com/office/powerpoint/2010/main" val="246620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01300-E920-055F-EC75-527EBC6B904B}"/>
              </a:ext>
            </a:extLst>
          </p:cNvPr>
          <p:cNvSpPr>
            <a:spLocks noGrp="1"/>
          </p:cNvSpPr>
          <p:nvPr>
            <p:ph type="body" sz="quarter" idx="14"/>
          </p:nvPr>
        </p:nvSpPr>
        <p:spPr>
          <a:xfrm>
            <a:off x="1087541" y="2658267"/>
            <a:ext cx="6968919" cy="1078260"/>
          </a:xfrm>
        </p:spPr>
        <p:txBody>
          <a:bodyPr/>
          <a:lstStyle/>
          <a:p>
            <a:r>
              <a:rPr lang="en-NZ"/>
              <a:t>Odour</a:t>
            </a:r>
          </a:p>
        </p:txBody>
      </p:sp>
    </p:spTree>
    <p:extLst>
      <p:ext uri="{BB962C8B-B14F-4D97-AF65-F5344CB8AC3E}">
        <p14:creationId xmlns:p14="http://schemas.microsoft.com/office/powerpoint/2010/main" val="274666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AA77-4512-7B48-A7CA-06B70B059038}"/>
              </a:ext>
            </a:extLst>
          </p:cNvPr>
          <p:cNvSpPr>
            <a:spLocks noGrp="1"/>
          </p:cNvSpPr>
          <p:nvPr>
            <p:ph type="title"/>
          </p:nvPr>
        </p:nvSpPr>
        <p:spPr/>
        <p:txBody>
          <a:bodyPr/>
          <a:lstStyle/>
          <a:p>
            <a:r>
              <a:rPr lang="en-US"/>
              <a:t>The issue</a:t>
            </a:r>
          </a:p>
        </p:txBody>
      </p:sp>
      <p:sp>
        <p:nvSpPr>
          <p:cNvPr id="3" name="Text Placeholder 2">
            <a:extLst>
              <a:ext uri="{FF2B5EF4-FFF2-40B4-BE49-F238E27FC236}">
                <a16:creationId xmlns:a16="http://schemas.microsoft.com/office/drawing/2014/main" id="{227CE243-4020-CF4E-8BB3-A8142400FB3E}"/>
              </a:ext>
            </a:extLst>
          </p:cNvPr>
          <p:cNvSpPr>
            <a:spLocks noGrp="1"/>
          </p:cNvSpPr>
          <p:nvPr>
            <p:ph type="body" sz="quarter" idx="20"/>
          </p:nvPr>
        </p:nvSpPr>
        <p:spPr/>
        <p:txBody>
          <a:bodyPr/>
          <a:lstStyle/>
          <a:p>
            <a:r>
              <a:rPr lang="en-US" err="1"/>
              <a:t>Odour</a:t>
            </a:r>
            <a:endParaRPr lang="en-US"/>
          </a:p>
        </p:txBody>
      </p:sp>
      <p:sp>
        <p:nvSpPr>
          <p:cNvPr id="4" name="Text Placeholder 3">
            <a:extLst>
              <a:ext uri="{FF2B5EF4-FFF2-40B4-BE49-F238E27FC236}">
                <a16:creationId xmlns:a16="http://schemas.microsoft.com/office/drawing/2014/main" id="{8EA1CDEE-06D7-424E-9107-9BBAAC4AF787}"/>
              </a:ext>
            </a:extLst>
          </p:cNvPr>
          <p:cNvSpPr>
            <a:spLocks noGrp="1"/>
          </p:cNvSpPr>
          <p:nvPr>
            <p:ph type="body" sz="quarter" idx="4294967295"/>
          </p:nvPr>
        </p:nvSpPr>
        <p:spPr>
          <a:xfrm>
            <a:off x="542925" y="2040473"/>
            <a:ext cx="7972425" cy="1062554"/>
          </a:xfrm>
          <a:prstGeom prst="rect">
            <a:avLst/>
          </a:prstGeom>
        </p:spPr>
        <p:txBody>
          <a:bodyPr/>
          <a:lstStyle/>
          <a:p>
            <a:r>
              <a:rPr lang="en-NZ"/>
              <a:t>A variety of different activities can give rise to odour emissions. Odour can cause a nuisance and affect amenity. Odour generates 33% of complaints to the pollution hotline</a:t>
            </a:r>
            <a:endParaRPr lang="en-US"/>
          </a:p>
        </p:txBody>
      </p:sp>
      <p:sp>
        <p:nvSpPr>
          <p:cNvPr id="5" name="Slide Number Placeholder 4">
            <a:extLst>
              <a:ext uri="{FF2B5EF4-FFF2-40B4-BE49-F238E27FC236}">
                <a16:creationId xmlns:a16="http://schemas.microsoft.com/office/drawing/2014/main" id="{2AABEBD7-27D4-8947-A7BE-A9957FD8B3F4}"/>
              </a:ext>
            </a:extLst>
          </p:cNvPr>
          <p:cNvSpPr>
            <a:spLocks noGrp="1"/>
          </p:cNvSpPr>
          <p:nvPr>
            <p:ph type="sldNum" sz="quarter" idx="4"/>
          </p:nvPr>
        </p:nvSpPr>
        <p:spPr/>
        <p:txBody>
          <a:bodyPr/>
          <a:lstStyle/>
          <a:p>
            <a:fld id="{9445717F-2858-4043-A9CA-B2273EB60975}" type="slidenum">
              <a:rPr lang="en-US" smtClean="0"/>
              <a:pPr/>
              <a:t>18</a:t>
            </a:fld>
            <a:endParaRPr lang="en-US"/>
          </a:p>
        </p:txBody>
      </p:sp>
      <p:sp>
        <p:nvSpPr>
          <p:cNvPr id="6" name="Text Placeholder 7">
            <a:extLst>
              <a:ext uri="{FF2B5EF4-FFF2-40B4-BE49-F238E27FC236}">
                <a16:creationId xmlns:a16="http://schemas.microsoft.com/office/drawing/2014/main" id="{A3FAEBEA-A88A-0F6F-B9A0-DE049E96F448}"/>
              </a:ext>
            </a:extLst>
          </p:cNvPr>
          <p:cNvSpPr txBox="1">
            <a:spLocks/>
          </p:cNvSpPr>
          <p:nvPr/>
        </p:nvSpPr>
        <p:spPr>
          <a:xfrm>
            <a:off x="1974273" y="3486622"/>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Consent conditions </a:t>
            </a:r>
          </a:p>
        </p:txBody>
      </p:sp>
      <p:sp>
        <p:nvSpPr>
          <p:cNvPr id="7" name="Text Placeholder 10">
            <a:extLst>
              <a:ext uri="{FF2B5EF4-FFF2-40B4-BE49-F238E27FC236}">
                <a16:creationId xmlns:a16="http://schemas.microsoft.com/office/drawing/2014/main" id="{10905303-1C16-EAB1-5064-AFC87230EFA5}"/>
              </a:ext>
            </a:extLst>
          </p:cNvPr>
          <p:cNvSpPr txBox="1">
            <a:spLocks/>
          </p:cNvSpPr>
          <p:nvPr/>
        </p:nvSpPr>
        <p:spPr>
          <a:xfrm>
            <a:off x="3766677" y="3486622"/>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Difficulty in investigation</a:t>
            </a:r>
          </a:p>
        </p:txBody>
      </p:sp>
      <p:sp>
        <p:nvSpPr>
          <p:cNvPr id="8" name="Text Placeholder 13">
            <a:extLst>
              <a:ext uri="{FF2B5EF4-FFF2-40B4-BE49-F238E27FC236}">
                <a16:creationId xmlns:a16="http://schemas.microsoft.com/office/drawing/2014/main" id="{8DFE60F0-A829-1F0E-5760-486F93D0CF79}"/>
              </a:ext>
            </a:extLst>
          </p:cNvPr>
          <p:cNvSpPr txBox="1">
            <a:spLocks/>
          </p:cNvSpPr>
          <p:nvPr/>
        </p:nvSpPr>
        <p:spPr>
          <a:xfrm>
            <a:off x="5559081" y="3486622"/>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r>
              <a:rPr lang="en-NZ"/>
              <a:t>Use of best practice </a:t>
            </a:r>
          </a:p>
        </p:txBody>
      </p:sp>
      <p:sp>
        <p:nvSpPr>
          <p:cNvPr id="9" name="Text Placeholder 16">
            <a:extLst>
              <a:ext uri="{FF2B5EF4-FFF2-40B4-BE49-F238E27FC236}">
                <a16:creationId xmlns:a16="http://schemas.microsoft.com/office/drawing/2014/main" id="{E5A0C979-DE0A-7400-4D18-F805CCA2583B}"/>
              </a:ext>
            </a:extLst>
          </p:cNvPr>
          <p:cNvSpPr txBox="1">
            <a:spLocks/>
          </p:cNvSpPr>
          <p:nvPr/>
        </p:nvSpPr>
        <p:spPr>
          <a:xfrm>
            <a:off x="7351485" y="3486622"/>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Land use planning</a:t>
            </a:r>
          </a:p>
        </p:txBody>
      </p:sp>
      <p:sp>
        <p:nvSpPr>
          <p:cNvPr id="10" name="Text Placeholder 7">
            <a:extLst>
              <a:ext uri="{FF2B5EF4-FFF2-40B4-BE49-F238E27FC236}">
                <a16:creationId xmlns:a16="http://schemas.microsoft.com/office/drawing/2014/main" id="{01817398-B05A-F2F0-A9FE-5BB5F8210F4C}"/>
              </a:ext>
            </a:extLst>
          </p:cNvPr>
          <p:cNvSpPr txBox="1">
            <a:spLocks/>
          </p:cNvSpPr>
          <p:nvPr/>
        </p:nvSpPr>
        <p:spPr>
          <a:xfrm>
            <a:off x="181869" y="3486621"/>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Variety of sources</a:t>
            </a:r>
          </a:p>
        </p:txBody>
      </p:sp>
    </p:spTree>
    <p:extLst>
      <p:ext uri="{BB962C8B-B14F-4D97-AF65-F5344CB8AC3E}">
        <p14:creationId xmlns:p14="http://schemas.microsoft.com/office/powerpoint/2010/main" val="4140375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36D0-25FD-01B5-E790-CB4D4EA97FAC}"/>
              </a:ext>
            </a:extLst>
          </p:cNvPr>
          <p:cNvSpPr>
            <a:spLocks noGrp="1"/>
          </p:cNvSpPr>
          <p:nvPr>
            <p:ph type="title"/>
          </p:nvPr>
        </p:nvSpPr>
        <p:spPr/>
        <p:txBody>
          <a:bodyPr/>
          <a:lstStyle/>
          <a:p>
            <a:r>
              <a:rPr lang="en-NZ"/>
              <a:t>Options</a:t>
            </a:r>
          </a:p>
        </p:txBody>
      </p:sp>
      <p:sp>
        <p:nvSpPr>
          <p:cNvPr id="3" name="Text Placeholder 2">
            <a:extLst>
              <a:ext uri="{FF2B5EF4-FFF2-40B4-BE49-F238E27FC236}">
                <a16:creationId xmlns:a16="http://schemas.microsoft.com/office/drawing/2014/main" id="{FA12BBA9-1B91-D473-B47E-DF7BF820684C}"/>
              </a:ext>
            </a:extLst>
          </p:cNvPr>
          <p:cNvSpPr>
            <a:spLocks noGrp="1"/>
          </p:cNvSpPr>
          <p:nvPr>
            <p:ph type="body" sz="quarter" idx="20"/>
          </p:nvPr>
        </p:nvSpPr>
        <p:spPr/>
        <p:txBody>
          <a:bodyPr/>
          <a:lstStyle/>
          <a:p>
            <a:r>
              <a:rPr lang="en-NZ"/>
              <a:t>What could we do about it?</a:t>
            </a:r>
          </a:p>
        </p:txBody>
      </p:sp>
      <p:sp>
        <p:nvSpPr>
          <p:cNvPr id="4" name="Slide Number Placeholder 3">
            <a:extLst>
              <a:ext uri="{FF2B5EF4-FFF2-40B4-BE49-F238E27FC236}">
                <a16:creationId xmlns:a16="http://schemas.microsoft.com/office/drawing/2014/main" id="{CD4AD328-2BFD-256C-0811-66A639B42219}"/>
              </a:ext>
            </a:extLst>
          </p:cNvPr>
          <p:cNvSpPr>
            <a:spLocks noGrp="1"/>
          </p:cNvSpPr>
          <p:nvPr>
            <p:ph type="sldNum" sz="quarter" idx="4"/>
          </p:nvPr>
        </p:nvSpPr>
        <p:spPr/>
        <p:txBody>
          <a:bodyPr/>
          <a:lstStyle/>
          <a:p>
            <a:fld id="{9445717F-2858-4043-A9CA-B2273EB60975}" type="slidenum">
              <a:rPr lang="en-US" smtClean="0"/>
              <a:pPr/>
              <a:t>19</a:t>
            </a:fld>
            <a:endParaRPr lang="en-US"/>
          </a:p>
        </p:txBody>
      </p:sp>
      <p:sp>
        <p:nvSpPr>
          <p:cNvPr id="5" name="Text Placeholder 4">
            <a:extLst>
              <a:ext uri="{FF2B5EF4-FFF2-40B4-BE49-F238E27FC236}">
                <a16:creationId xmlns:a16="http://schemas.microsoft.com/office/drawing/2014/main" id="{0E7BA200-F87B-F3D4-DEFB-7C920746CC28}"/>
              </a:ext>
            </a:extLst>
          </p:cNvPr>
          <p:cNvSpPr>
            <a:spLocks noGrp="1"/>
          </p:cNvSpPr>
          <p:nvPr>
            <p:ph type="body" sz="quarter" idx="21"/>
          </p:nvPr>
        </p:nvSpPr>
        <p:spPr/>
        <p:txBody>
          <a:bodyPr/>
          <a:lstStyle/>
          <a:p>
            <a:pPr>
              <a:tabLst>
                <a:tab pos="1254125" algn="l"/>
              </a:tabLst>
            </a:pPr>
            <a:r>
              <a:rPr lang="en-NZ"/>
              <a:t>Option 4A:		Strengthening existing rules for industrial and trade premises </a:t>
            </a:r>
          </a:p>
          <a:p>
            <a:r>
              <a:rPr lang="en-NZ"/>
              <a:t>Option 4B:	New Rule to require Best Practicable Option </a:t>
            </a:r>
          </a:p>
          <a:p>
            <a:r>
              <a:rPr lang="en-NZ"/>
              <a:t>Option 4C:	Buffer Zones </a:t>
            </a:r>
          </a:p>
          <a:p>
            <a:r>
              <a:rPr lang="en-NZ"/>
              <a:t>Option 4D:	New Rules to require Dust and Odour Management Plans</a:t>
            </a:r>
          </a:p>
          <a:p>
            <a:r>
              <a:rPr lang="en-NZ"/>
              <a:t>Option 4E:	Include more information about FIDOL assessments</a:t>
            </a:r>
          </a:p>
          <a:p>
            <a:endParaRPr lang="en-NZ"/>
          </a:p>
        </p:txBody>
      </p:sp>
    </p:spTree>
    <p:extLst>
      <p:ext uri="{BB962C8B-B14F-4D97-AF65-F5344CB8AC3E}">
        <p14:creationId xmlns:p14="http://schemas.microsoft.com/office/powerpoint/2010/main" val="12487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F57FA16-98AC-DD0D-D47B-395F55AE7CD5}"/>
              </a:ext>
            </a:extLst>
          </p:cNvPr>
          <p:cNvPicPr>
            <a:picLocks noGrp="1" noChangeAspect="1"/>
          </p:cNvPicPr>
          <p:nvPr>
            <p:ph type="pic" idx="1"/>
          </p:nvPr>
        </p:nvPicPr>
        <p:blipFill>
          <a:blip r:embed="rId2"/>
          <a:srcRect l="16667" r="16667"/>
          <a:stretch/>
        </p:blipFill>
        <p:spPr/>
      </p:pic>
      <p:sp>
        <p:nvSpPr>
          <p:cNvPr id="3" name="Title 2">
            <a:extLst>
              <a:ext uri="{FF2B5EF4-FFF2-40B4-BE49-F238E27FC236}">
                <a16:creationId xmlns:a16="http://schemas.microsoft.com/office/drawing/2014/main" id="{1BCB3240-8B2D-1D13-0345-83B62B693AB4}"/>
              </a:ext>
            </a:extLst>
          </p:cNvPr>
          <p:cNvSpPr>
            <a:spLocks noGrp="1"/>
          </p:cNvSpPr>
          <p:nvPr>
            <p:ph type="title"/>
          </p:nvPr>
        </p:nvSpPr>
        <p:spPr/>
        <p:txBody>
          <a:bodyPr/>
          <a:lstStyle/>
          <a:p>
            <a:r>
              <a:rPr lang="en-NZ">
                <a:latin typeface="Source Sans Pro Semibold"/>
                <a:ea typeface="Source Sans Pro Semibold"/>
                <a:cs typeface="Arial"/>
              </a:rPr>
              <a:t>What we will cover today:</a:t>
            </a:r>
            <a:endParaRPr lang="en-NZ"/>
          </a:p>
        </p:txBody>
      </p:sp>
      <p:sp>
        <p:nvSpPr>
          <p:cNvPr id="5" name="Text Placeholder 4">
            <a:extLst>
              <a:ext uri="{FF2B5EF4-FFF2-40B4-BE49-F238E27FC236}">
                <a16:creationId xmlns:a16="http://schemas.microsoft.com/office/drawing/2014/main" id="{B80CAAF1-B9A8-2536-B890-83A774534FCB}"/>
              </a:ext>
            </a:extLst>
          </p:cNvPr>
          <p:cNvSpPr>
            <a:spLocks noGrp="1"/>
          </p:cNvSpPr>
          <p:nvPr>
            <p:ph type="body" sz="quarter" idx="21"/>
          </p:nvPr>
        </p:nvSpPr>
        <p:spPr>
          <a:xfrm>
            <a:off x="5101164" y="1933360"/>
            <a:ext cx="3859186" cy="1661895"/>
          </a:xfrm>
        </p:spPr>
        <p:txBody>
          <a:bodyPr vert="horz" lIns="91440" tIns="45720" rIns="91440" bIns="45720" numCol="1" spcCol="180000" rtlCol="0" anchor="t">
            <a:noAutofit/>
          </a:bodyPr>
          <a:lstStyle/>
          <a:p>
            <a:pPr marL="285750" indent="-285750">
              <a:buChar char="•"/>
            </a:pPr>
            <a:r>
              <a:rPr lang="en-NZ">
                <a:latin typeface="Source Sans Pro Semibold"/>
                <a:ea typeface="Source Sans Pro Semibold"/>
                <a:cs typeface="Arial"/>
              </a:rPr>
              <a:t>Proposed issues for Air Plan engagement</a:t>
            </a:r>
          </a:p>
          <a:p>
            <a:endParaRPr lang="en-NZ">
              <a:latin typeface="Source Sans Pro Semibold"/>
              <a:ea typeface="Source Sans Pro Semibold"/>
              <a:cs typeface="Arial"/>
            </a:endParaRPr>
          </a:p>
          <a:p>
            <a:pPr marL="285750" indent="-285750">
              <a:buChar char="•"/>
            </a:pPr>
            <a:r>
              <a:rPr lang="en-NZ">
                <a:latin typeface="Source Sans Pro Semibold"/>
                <a:ea typeface="Source Sans Pro Semibold"/>
                <a:cs typeface="Arial"/>
              </a:rPr>
              <a:t>Proposed options for Air Plan engagement</a:t>
            </a:r>
          </a:p>
        </p:txBody>
      </p:sp>
      <p:sp>
        <p:nvSpPr>
          <p:cNvPr id="6" name="Slide Number Placeholder 5">
            <a:extLst>
              <a:ext uri="{FF2B5EF4-FFF2-40B4-BE49-F238E27FC236}">
                <a16:creationId xmlns:a16="http://schemas.microsoft.com/office/drawing/2014/main" id="{94B80160-1CAB-0165-59AC-6CA09C199199}"/>
              </a:ext>
            </a:extLst>
          </p:cNvPr>
          <p:cNvSpPr>
            <a:spLocks noGrp="1"/>
          </p:cNvSpPr>
          <p:nvPr>
            <p:ph type="sldNum" sz="quarter" idx="4"/>
          </p:nvPr>
        </p:nvSpPr>
        <p:spPr/>
        <p:txBody>
          <a:bodyPr/>
          <a:lstStyle/>
          <a:p>
            <a:fld id="{9445717F-2858-4043-A9CA-B2273EB60975}" type="slidenum">
              <a:rPr lang="en-US" smtClean="0"/>
              <a:pPr/>
              <a:t>2</a:t>
            </a:fld>
            <a:endParaRPr lang="en-US"/>
          </a:p>
        </p:txBody>
      </p:sp>
    </p:spTree>
    <p:extLst>
      <p:ext uri="{BB962C8B-B14F-4D97-AF65-F5344CB8AC3E}">
        <p14:creationId xmlns:p14="http://schemas.microsoft.com/office/powerpoint/2010/main" val="427554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01300-E920-055F-EC75-527EBC6B904B}"/>
              </a:ext>
            </a:extLst>
          </p:cNvPr>
          <p:cNvSpPr>
            <a:spLocks noGrp="1"/>
          </p:cNvSpPr>
          <p:nvPr>
            <p:ph type="body" sz="quarter" idx="14"/>
          </p:nvPr>
        </p:nvSpPr>
        <p:spPr>
          <a:xfrm>
            <a:off x="1087541" y="2658267"/>
            <a:ext cx="6968919" cy="1078260"/>
          </a:xfrm>
        </p:spPr>
        <p:txBody>
          <a:bodyPr/>
          <a:lstStyle/>
          <a:p>
            <a:r>
              <a:rPr lang="en-NZ"/>
              <a:t>Dust</a:t>
            </a:r>
          </a:p>
        </p:txBody>
      </p:sp>
    </p:spTree>
    <p:extLst>
      <p:ext uri="{BB962C8B-B14F-4D97-AF65-F5344CB8AC3E}">
        <p14:creationId xmlns:p14="http://schemas.microsoft.com/office/powerpoint/2010/main" val="273282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AA77-4512-7B48-A7CA-06B70B059038}"/>
              </a:ext>
            </a:extLst>
          </p:cNvPr>
          <p:cNvSpPr>
            <a:spLocks noGrp="1"/>
          </p:cNvSpPr>
          <p:nvPr>
            <p:ph type="title"/>
          </p:nvPr>
        </p:nvSpPr>
        <p:spPr/>
        <p:txBody>
          <a:bodyPr/>
          <a:lstStyle/>
          <a:p>
            <a:r>
              <a:rPr lang="en-US"/>
              <a:t>The issue</a:t>
            </a:r>
          </a:p>
        </p:txBody>
      </p:sp>
      <p:sp>
        <p:nvSpPr>
          <p:cNvPr id="3" name="Text Placeholder 2">
            <a:extLst>
              <a:ext uri="{FF2B5EF4-FFF2-40B4-BE49-F238E27FC236}">
                <a16:creationId xmlns:a16="http://schemas.microsoft.com/office/drawing/2014/main" id="{227CE243-4020-CF4E-8BB3-A8142400FB3E}"/>
              </a:ext>
            </a:extLst>
          </p:cNvPr>
          <p:cNvSpPr>
            <a:spLocks noGrp="1"/>
          </p:cNvSpPr>
          <p:nvPr>
            <p:ph type="body" sz="quarter" idx="20"/>
          </p:nvPr>
        </p:nvSpPr>
        <p:spPr/>
        <p:txBody>
          <a:bodyPr/>
          <a:lstStyle/>
          <a:p>
            <a:r>
              <a:rPr lang="en-US"/>
              <a:t>Dust</a:t>
            </a:r>
          </a:p>
        </p:txBody>
      </p:sp>
      <p:sp>
        <p:nvSpPr>
          <p:cNvPr id="4" name="Text Placeholder 3">
            <a:extLst>
              <a:ext uri="{FF2B5EF4-FFF2-40B4-BE49-F238E27FC236}">
                <a16:creationId xmlns:a16="http://schemas.microsoft.com/office/drawing/2014/main" id="{8EA1CDEE-06D7-424E-9107-9BBAAC4AF787}"/>
              </a:ext>
            </a:extLst>
          </p:cNvPr>
          <p:cNvSpPr>
            <a:spLocks noGrp="1"/>
          </p:cNvSpPr>
          <p:nvPr>
            <p:ph type="body" sz="quarter" idx="4294967295"/>
          </p:nvPr>
        </p:nvSpPr>
        <p:spPr>
          <a:xfrm>
            <a:off x="542925" y="2085883"/>
            <a:ext cx="7972425" cy="971734"/>
          </a:xfrm>
          <a:prstGeom prst="rect">
            <a:avLst/>
          </a:prstGeom>
        </p:spPr>
        <p:txBody>
          <a:bodyPr/>
          <a:lstStyle/>
          <a:p>
            <a:r>
              <a:rPr lang="en-NZ"/>
              <a:t>Dust can arise from various sources and, depending on its provenance, can create a range of adverse effects. Responsibilities for managing dust are shared between regional and territorial authorities. </a:t>
            </a:r>
            <a:endParaRPr lang="en-US"/>
          </a:p>
        </p:txBody>
      </p:sp>
      <p:sp>
        <p:nvSpPr>
          <p:cNvPr id="5" name="Slide Number Placeholder 4">
            <a:extLst>
              <a:ext uri="{FF2B5EF4-FFF2-40B4-BE49-F238E27FC236}">
                <a16:creationId xmlns:a16="http://schemas.microsoft.com/office/drawing/2014/main" id="{2AABEBD7-27D4-8947-A7BE-A9957FD8B3F4}"/>
              </a:ext>
            </a:extLst>
          </p:cNvPr>
          <p:cNvSpPr>
            <a:spLocks noGrp="1"/>
          </p:cNvSpPr>
          <p:nvPr>
            <p:ph type="sldNum" sz="quarter" idx="4"/>
          </p:nvPr>
        </p:nvSpPr>
        <p:spPr/>
        <p:txBody>
          <a:bodyPr/>
          <a:lstStyle/>
          <a:p>
            <a:fld id="{9445717F-2858-4043-A9CA-B2273EB60975}" type="slidenum">
              <a:rPr lang="en-US" smtClean="0"/>
              <a:pPr/>
              <a:t>21</a:t>
            </a:fld>
            <a:endParaRPr lang="en-US"/>
          </a:p>
        </p:txBody>
      </p:sp>
      <p:sp>
        <p:nvSpPr>
          <p:cNvPr id="6" name="Text Placeholder 7">
            <a:extLst>
              <a:ext uri="{FF2B5EF4-FFF2-40B4-BE49-F238E27FC236}">
                <a16:creationId xmlns:a16="http://schemas.microsoft.com/office/drawing/2014/main" id="{6E3827E1-5DFF-69CE-6FAD-3346D11B7CED}"/>
              </a:ext>
            </a:extLst>
          </p:cNvPr>
          <p:cNvSpPr txBox="1">
            <a:spLocks/>
          </p:cNvSpPr>
          <p:nvPr/>
        </p:nvSpPr>
        <p:spPr>
          <a:xfrm>
            <a:off x="672603" y="3540115"/>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Range of sources </a:t>
            </a:r>
          </a:p>
        </p:txBody>
      </p:sp>
      <p:sp>
        <p:nvSpPr>
          <p:cNvPr id="7" name="Text Placeholder 10">
            <a:extLst>
              <a:ext uri="{FF2B5EF4-FFF2-40B4-BE49-F238E27FC236}">
                <a16:creationId xmlns:a16="http://schemas.microsoft.com/office/drawing/2014/main" id="{8097F963-E451-497D-0073-72AED567B07D}"/>
              </a:ext>
            </a:extLst>
          </p:cNvPr>
          <p:cNvSpPr txBox="1">
            <a:spLocks/>
          </p:cNvSpPr>
          <p:nvPr/>
        </p:nvSpPr>
        <p:spPr>
          <a:xfrm>
            <a:off x="3957869" y="3540115"/>
            <a:ext cx="1462699"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Difficult to contain</a:t>
            </a:r>
          </a:p>
        </p:txBody>
      </p:sp>
      <p:sp>
        <p:nvSpPr>
          <p:cNvPr id="8" name="Text Placeholder 13">
            <a:extLst>
              <a:ext uri="{FF2B5EF4-FFF2-40B4-BE49-F238E27FC236}">
                <a16:creationId xmlns:a16="http://schemas.microsoft.com/office/drawing/2014/main" id="{A56FD62D-F6A6-FA93-839B-DC80FCD03476}"/>
              </a:ext>
            </a:extLst>
          </p:cNvPr>
          <p:cNvSpPr txBox="1">
            <a:spLocks/>
          </p:cNvSpPr>
          <p:nvPr/>
        </p:nvSpPr>
        <p:spPr>
          <a:xfrm>
            <a:off x="5483289" y="3540116"/>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Cost of long-term solutions </a:t>
            </a:r>
          </a:p>
        </p:txBody>
      </p:sp>
      <p:sp>
        <p:nvSpPr>
          <p:cNvPr id="9" name="Text Placeholder 16">
            <a:extLst>
              <a:ext uri="{FF2B5EF4-FFF2-40B4-BE49-F238E27FC236}">
                <a16:creationId xmlns:a16="http://schemas.microsoft.com/office/drawing/2014/main" id="{91BDC5B2-620E-6744-3D23-036A9FA92CBC}"/>
              </a:ext>
            </a:extLst>
          </p:cNvPr>
          <p:cNvSpPr txBox="1">
            <a:spLocks/>
          </p:cNvSpPr>
          <p:nvPr/>
        </p:nvSpPr>
        <p:spPr>
          <a:xfrm>
            <a:off x="7214347" y="3545070"/>
            <a:ext cx="1462699"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Land use planning</a:t>
            </a:r>
          </a:p>
        </p:txBody>
      </p:sp>
      <p:sp>
        <p:nvSpPr>
          <p:cNvPr id="10" name="Text Placeholder 16">
            <a:extLst>
              <a:ext uri="{FF2B5EF4-FFF2-40B4-BE49-F238E27FC236}">
                <a16:creationId xmlns:a16="http://schemas.microsoft.com/office/drawing/2014/main" id="{5D9DDD7C-BA46-5E77-4E60-CF0C14441BBC}"/>
              </a:ext>
            </a:extLst>
          </p:cNvPr>
          <p:cNvSpPr txBox="1">
            <a:spLocks/>
          </p:cNvSpPr>
          <p:nvPr/>
        </p:nvSpPr>
        <p:spPr>
          <a:xfrm>
            <a:off x="2392351" y="3550984"/>
            <a:ext cx="1462699"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Weather conditions</a:t>
            </a:r>
          </a:p>
        </p:txBody>
      </p:sp>
    </p:spTree>
    <p:extLst>
      <p:ext uri="{BB962C8B-B14F-4D97-AF65-F5344CB8AC3E}">
        <p14:creationId xmlns:p14="http://schemas.microsoft.com/office/powerpoint/2010/main" val="3797954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36D0-25FD-01B5-E790-CB4D4EA97FAC}"/>
              </a:ext>
            </a:extLst>
          </p:cNvPr>
          <p:cNvSpPr>
            <a:spLocks noGrp="1"/>
          </p:cNvSpPr>
          <p:nvPr>
            <p:ph type="title"/>
          </p:nvPr>
        </p:nvSpPr>
        <p:spPr/>
        <p:txBody>
          <a:bodyPr/>
          <a:lstStyle/>
          <a:p>
            <a:r>
              <a:rPr lang="en-NZ"/>
              <a:t>Options</a:t>
            </a:r>
          </a:p>
        </p:txBody>
      </p:sp>
      <p:sp>
        <p:nvSpPr>
          <p:cNvPr id="3" name="Text Placeholder 2">
            <a:extLst>
              <a:ext uri="{FF2B5EF4-FFF2-40B4-BE49-F238E27FC236}">
                <a16:creationId xmlns:a16="http://schemas.microsoft.com/office/drawing/2014/main" id="{FA12BBA9-1B91-D473-B47E-DF7BF820684C}"/>
              </a:ext>
            </a:extLst>
          </p:cNvPr>
          <p:cNvSpPr>
            <a:spLocks noGrp="1"/>
          </p:cNvSpPr>
          <p:nvPr>
            <p:ph type="body" sz="quarter" idx="20"/>
          </p:nvPr>
        </p:nvSpPr>
        <p:spPr/>
        <p:txBody>
          <a:bodyPr/>
          <a:lstStyle/>
          <a:p>
            <a:r>
              <a:rPr lang="en-NZ"/>
              <a:t>What could we do about it?</a:t>
            </a:r>
          </a:p>
        </p:txBody>
      </p:sp>
      <p:sp>
        <p:nvSpPr>
          <p:cNvPr id="4" name="Slide Number Placeholder 3">
            <a:extLst>
              <a:ext uri="{FF2B5EF4-FFF2-40B4-BE49-F238E27FC236}">
                <a16:creationId xmlns:a16="http://schemas.microsoft.com/office/drawing/2014/main" id="{CD4AD328-2BFD-256C-0811-66A639B42219}"/>
              </a:ext>
            </a:extLst>
          </p:cNvPr>
          <p:cNvSpPr>
            <a:spLocks noGrp="1"/>
          </p:cNvSpPr>
          <p:nvPr>
            <p:ph type="sldNum" sz="quarter" idx="4"/>
          </p:nvPr>
        </p:nvSpPr>
        <p:spPr/>
        <p:txBody>
          <a:bodyPr/>
          <a:lstStyle/>
          <a:p>
            <a:fld id="{9445717F-2858-4043-A9CA-B2273EB60975}" type="slidenum">
              <a:rPr lang="en-US" smtClean="0"/>
              <a:pPr/>
              <a:t>22</a:t>
            </a:fld>
            <a:endParaRPr lang="en-US"/>
          </a:p>
        </p:txBody>
      </p:sp>
      <p:sp>
        <p:nvSpPr>
          <p:cNvPr id="5" name="Text Placeholder 4">
            <a:extLst>
              <a:ext uri="{FF2B5EF4-FFF2-40B4-BE49-F238E27FC236}">
                <a16:creationId xmlns:a16="http://schemas.microsoft.com/office/drawing/2014/main" id="{0E7BA200-F87B-F3D4-DEFB-7C920746CC28}"/>
              </a:ext>
            </a:extLst>
          </p:cNvPr>
          <p:cNvSpPr>
            <a:spLocks noGrp="1"/>
          </p:cNvSpPr>
          <p:nvPr>
            <p:ph type="body" sz="quarter" idx="21"/>
          </p:nvPr>
        </p:nvSpPr>
        <p:spPr/>
        <p:txBody>
          <a:bodyPr/>
          <a:lstStyle/>
          <a:p>
            <a:r>
              <a:rPr lang="en-NZ"/>
              <a:t>Option 4A:	Strengthening existing rules for industrial and trade premises</a:t>
            </a:r>
          </a:p>
          <a:p>
            <a:r>
              <a:rPr lang="en-NZ"/>
              <a:t>Option 4B:	New Rule to require Best Practicable Option </a:t>
            </a:r>
          </a:p>
          <a:p>
            <a:r>
              <a:rPr lang="en-NZ"/>
              <a:t>Option 4C:	Buffer Zones </a:t>
            </a:r>
          </a:p>
          <a:p>
            <a:r>
              <a:rPr lang="en-NZ"/>
              <a:t>Option 4D:	New Rules to require Dust and Odour Management Plans </a:t>
            </a:r>
          </a:p>
          <a:p>
            <a:r>
              <a:rPr lang="en-NZ"/>
              <a:t>Option 4E:	Include more information about FIDOL assessments</a:t>
            </a:r>
          </a:p>
          <a:p>
            <a:pPr>
              <a:tabLst>
                <a:tab pos="1254125" algn="l"/>
              </a:tabLst>
            </a:pPr>
            <a:endParaRPr lang="en-NZ"/>
          </a:p>
        </p:txBody>
      </p:sp>
    </p:spTree>
    <p:extLst>
      <p:ext uri="{BB962C8B-B14F-4D97-AF65-F5344CB8AC3E}">
        <p14:creationId xmlns:p14="http://schemas.microsoft.com/office/powerpoint/2010/main" val="13346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01300-E920-055F-EC75-527EBC6B904B}"/>
              </a:ext>
            </a:extLst>
          </p:cNvPr>
          <p:cNvSpPr>
            <a:spLocks noGrp="1"/>
          </p:cNvSpPr>
          <p:nvPr>
            <p:ph type="body" sz="quarter" idx="14"/>
          </p:nvPr>
        </p:nvSpPr>
        <p:spPr>
          <a:xfrm>
            <a:off x="1087541" y="2658267"/>
            <a:ext cx="6968919" cy="1078260"/>
          </a:xfrm>
        </p:spPr>
        <p:txBody>
          <a:bodyPr/>
          <a:lstStyle/>
          <a:p>
            <a:r>
              <a:rPr lang="en-NZ"/>
              <a:t>Agrichemicals</a:t>
            </a:r>
          </a:p>
        </p:txBody>
      </p:sp>
    </p:spTree>
    <p:extLst>
      <p:ext uri="{BB962C8B-B14F-4D97-AF65-F5344CB8AC3E}">
        <p14:creationId xmlns:p14="http://schemas.microsoft.com/office/powerpoint/2010/main" val="3986383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AA77-4512-7B48-A7CA-06B70B059038}"/>
              </a:ext>
            </a:extLst>
          </p:cNvPr>
          <p:cNvSpPr>
            <a:spLocks noGrp="1"/>
          </p:cNvSpPr>
          <p:nvPr>
            <p:ph type="title"/>
          </p:nvPr>
        </p:nvSpPr>
        <p:spPr/>
        <p:txBody>
          <a:bodyPr/>
          <a:lstStyle/>
          <a:p>
            <a:r>
              <a:rPr lang="en-US"/>
              <a:t>The issue</a:t>
            </a:r>
          </a:p>
        </p:txBody>
      </p:sp>
      <p:sp>
        <p:nvSpPr>
          <p:cNvPr id="3" name="Text Placeholder 2">
            <a:extLst>
              <a:ext uri="{FF2B5EF4-FFF2-40B4-BE49-F238E27FC236}">
                <a16:creationId xmlns:a16="http://schemas.microsoft.com/office/drawing/2014/main" id="{227CE243-4020-CF4E-8BB3-A8142400FB3E}"/>
              </a:ext>
            </a:extLst>
          </p:cNvPr>
          <p:cNvSpPr>
            <a:spLocks noGrp="1"/>
          </p:cNvSpPr>
          <p:nvPr>
            <p:ph type="body" sz="quarter" idx="20"/>
          </p:nvPr>
        </p:nvSpPr>
        <p:spPr/>
        <p:txBody>
          <a:bodyPr/>
          <a:lstStyle/>
          <a:p>
            <a:r>
              <a:rPr lang="en-US"/>
              <a:t>Agrichemicals</a:t>
            </a:r>
          </a:p>
        </p:txBody>
      </p:sp>
      <p:sp>
        <p:nvSpPr>
          <p:cNvPr id="4" name="Text Placeholder 3">
            <a:extLst>
              <a:ext uri="{FF2B5EF4-FFF2-40B4-BE49-F238E27FC236}">
                <a16:creationId xmlns:a16="http://schemas.microsoft.com/office/drawing/2014/main" id="{8EA1CDEE-06D7-424E-9107-9BBAAC4AF787}"/>
              </a:ext>
            </a:extLst>
          </p:cNvPr>
          <p:cNvSpPr>
            <a:spLocks noGrp="1"/>
          </p:cNvSpPr>
          <p:nvPr>
            <p:ph type="body" sz="quarter" idx="4294967295"/>
          </p:nvPr>
        </p:nvSpPr>
        <p:spPr>
          <a:xfrm>
            <a:off x="542925" y="1777378"/>
            <a:ext cx="7972425" cy="1297799"/>
          </a:xfrm>
          <a:prstGeom prst="rect">
            <a:avLst/>
          </a:prstGeom>
        </p:spPr>
        <p:txBody>
          <a:bodyPr/>
          <a:lstStyle/>
          <a:p>
            <a:r>
              <a:rPr lang="en-NZ"/>
              <a:t>Agrichemicals and the risks they can present are subject to national legislation and codes of practice. Adverse effects of spraying can occur when the spray drifts onto non-target areas and onto neighbouring properties. Any rules for agrichemical use in the Air Plan should support rules being considered for the draft LWRP</a:t>
            </a:r>
            <a:endParaRPr lang="en-US"/>
          </a:p>
        </p:txBody>
      </p:sp>
      <p:sp>
        <p:nvSpPr>
          <p:cNvPr id="5" name="Slide Number Placeholder 4">
            <a:extLst>
              <a:ext uri="{FF2B5EF4-FFF2-40B4-BE49-F238E27FC236}">
                <a16:creationId xmlns:a16="http://schemas.microsoft.com/office/drawing/2014/main" id="{2AABEBD7-27D4-8947-A7BE-A9957FD8B3F4}"/>
              </a:ext>
            </a:extLst>
          </p:cNvPr>
          <p:cNvSpPr>
            <a:spLocks noGrp="1"/>
          </p:cNvSpPr>
          <p:nvPr>
            <p:ph type="sldNum" sz="quarter" idx="4"/>
          </p:nvPr>
        </p:nvSpPr>
        <p:spPr/>
        <p:txBody>
          <a:bodyPr/>
          <a:lstStyle/>
          <a:p>
            <a:fld id="{9445717F-2858-4043-A9CA-B2273EB60975}" type="slidenum">
              <a:rPr lang="en-US" smtClean="0"/>
              <a:pPr/>
              <a:t>24</a:t>
            </a:fld>
            <a:endParaRPr lang="en-US"/>
          </a:p>
        </p:txBody>
      </p:sp>
      <p:sp>
        <p:nvSpPr>
          <p:cNvPr id="6" name="Text Placeholder 7">
            <a:extLst>
              <a:ext uri="{FF2B5EF4-FFF2-40B4-BE49-F238E27FC236}">
                <a16:creationId xmlns:a16="http://schemas.microsoft.com/office/drawing/2014/main" id="{5AF93858-E497-BCE1-CD78-30565FD80B5D}"/>
              </a:ext>
            </a:extLst>
          </p:cNvPr>
          <p:cNvSpPr txBox="1">
            <a:spLocks/>
          </p:cNvSpPr>
          <p:nvPr/>
        </p:nvSpPr>
        <p:spPr>
          <a:xfrm>
            <a:off x="1505313" y="3420742"/>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Weather conditions</a:t>
            </a:r>
          </a:p>
        </p:txBody>
      </p:sp>
      <p:sp>
        <p:nvSpPr>
          <p:cNvPr id="8" name="Text Placeholder 13">
            <a:extLst>
              <a:ext uri="{FF2B5EF4-FFF2-40B4-BE49-F238E27FC236}">
                <a16:creationId xmlns:a16="http://schemas.microsoft.com/office/drawing/2014/main" id="{025FBC88-0BD1-96A2-6443-E27ABED9EA76}"/>
              </a:ext>
            </a:extLst>
          </p:cNvPr>
          <p:cNvSpPr txBox="1">
            <a:spLocks/>
          </p:cNvSpPr>
          <p:nvPr/>
        </p:nvSpPr>
        <p:spPr>
          <a:xfrm>
            <a:off x="3726328" y="3420742"/>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r>
              <a:rPr lang="en-NZ"/>
              <a:t>Industrial best practice </a:t>
            </a:r>
          </a:p>
        </p:txBody>
      </p:sp>
      <p:sp>
        <p:nvSpPr>
          <p:cNvPr id="9" name="Text Placeholder 16">
            <a:extLst>
              <a:ext uri="{FF2B5EF4-FFF2-40B4-BE49-F238E27FC236}">
                <a16:creationId xmlns:a16="http://schemas.microsoft.com/office/drawing/2014/main" id="{B9E0C5B8-863E-89E9-4F05-32FC608663CE}"/>
              </a:ext>
            </a:extLst>
          </p:cNvPr>
          <p:cNvSpPr txBox="1">
            <a:spLocks/>
          </p:cNvSpPr>
          <p:nvPr/>
        </p:nvSpPr>
        <p:spPr>
          <a:xfrm>
            <a:off x="5947343" y="3420742"/>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Contributing Factor: </a:t>
            </a:r>
          </a:p>
          <a:p>
            <a:pPr>
              <a:lnSpc>
                <a:spcPct val="150000"/>
              </a:lnSpc>
            </a:pPr>
            <a:r>
              <a:rPr lang="en-NZ"/>
              <a:t>Land use planning</a:t>
            </a:r>
          </a:p>
        </p:txBody>
      </p:sp>
    </p:spTree>
    <p:extLst>
      <p:ext uri="{BB962C8B-B14F-4D97-AF65-F5344CB8AC3E}">
        <p14:creationId xmlns:p14="http://schemas.microsoft.com/office/powerpoint/2010/main" val="418996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36D0-25FD-01B5-E790-CB4D4EA97FAC}"/>
              </a:ext>
            </a:extLst>
          </p:cNvPr>
          <p:cNvSpPr>
            <a:spLocks noGrp="1"/>
          </p:cNvSpPr>
          <p:nvPr>
            <p:ph type="title"/>
          </p:nvPr>
        </p:nvSpPr>
        <p:spPr/>
        <p:txBody>
          <a:bodyPr/>
          <a:lstStyle/>
          <a:p>
            <a:r>
              <a:rPr lang="en-NZ"/>
              <a:t>Options</a:t>
            </a:r>
          </a:p>
        </p:txBody>
      </p:sp>
      <p:sp>
        <p:nvSpPr>
          <p:cNvPr id="3" name="Text Placeholder 2">
            <a:extLst>
              <a:ext uri="{FF2B5EF4-FFF2-40B4-BE49-F238E27FC236}">
                <a16:creationId xmlns:a16="http://schemas.microsoft.com/office/drawing/2014/main" id="{FA12BBA9-1B91-D473-B47E-DF7BF820684C}"/>
              </a:ext>
            </a:extLst>
          </p:cNvPr>
          <p:cNvSpPr>
            <a:spLocks noGrp="1"/>
          </p:cNvSpPr>
          <p:nvPr>
            <p:ph type="body" sz="quarter" idx="20"/>
          </p:nvPr>
        </p:nvSpPr>
        <p:spPr/>
        <p:txBody>
          <a:bodyPr/>
          <a:lstStyle/>
          <a:p>
            <a:r>
              <a:rPr lang="en-NZ"/>
              <a:t>What could we do about it?</a:t>
            </a:r>
          </a:p>
        </p:txBody>
      </p:sp>
      <p:sp>
        <p:nvSpPr>
          <p:cNvPr id="4" name="Slide Number Placeholder 3">
            <a:extLst>
              <a:ext uri="{FF2B5EF4-FFF2-40B4-BE49-F238E27FC236}">
                <a16:creationId xmlns:a16="http://schemas.microsoft.com/office/drawing/2014/main" id="{CD4AD328-2BFD-256C-0811-66A639B42219}"/>
              </a:ext>
            </a:extLst>
          </p:cNvPr>
          <p:cNvSpPr>
            <a:spLocks noGrp="1"/>
          </p:cNvSpPr>
          <p:nvPr>
            <p:ph type="sldNum" sz="quarter" idx="4"/>
          </p:nvPr>
        </p:nvSpPr>
        <p:spPr/>
        <p:txBody>
          <a:bodyPr/>
          <a:lstStyle/>
          <a:p>
            <a:fld id="{9445717F-2858-4043-A9CA-B2273EB60975}" type="slidenum">
              <a:rPr lang="en-US" smtClean="0"/>
              <a:pPr/>
              <a:t>25</a:t>
            </a:fld>
            <a:endParaRPr lang="en-US"/>
          </a:p>
        </p:txBody>
      </p:sp>
      <p:sp>
        <p:nvSpPr>
          <p:cNvPr id="5" name="Text Placeholder 4">
            <a:extLst>
              <a:ext uri="{FF2B5EF4-FFF2-40B4-BE49-F238E27FC236}">
                <a16:creationId xmlns:a16="http://schemas.microsoft.com/office/drawing/2014/main" id="{0E7BA200-F87B-F3D4-DEFB-7C920746CC28}"/>
              </a:ext>
            </a:extLst>
          </p:cNvPr>
          <p:cNvSpPr>
            <a:spLocks noGrp="1"/>
          </p:cNvSpPr>
          <p:nvPr>
            <p:ph type="body" sz="quarter" idx="21"/>
          </p:nvPr>
        </p:nvSpPr>
        <p:spPr/>
        <p:txBody>
          <a:bodyPr/>
          <a:lstStyle/>
          <a:p>
            <a:r>
              <a:rPr lang="en-NZ"/>
              <a:t>Option 4F:	Strengthening existing rules for agrichemical spraying, include a 			requirement to notify the council and affected properties</a:t>
            </a:r>
          </a:p>
        </p:txBody>
      </p:sp>
    </p:spTree>
    <p:extLst>
      <p:ext uri="{BB962C8B-B14F-4D97-AF65-F5344CB8AC3E}">
        <p14:creationId xmlns:p14="http://schemas.microsoft.com/office/powerpoint/2010/main" val="1034300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27B9338-10A5-0BC7-BC12-DAFD008845D0}"/>
              </a:ext>
            </a:extLst>
          </p:cNvPr>
          <p:cNvPicPr>
            <a:picLocks noGrp="1" noChangeAspect="1"/>
          </p:cNvPicPr>
          <p:nvPr>
            <p:ph type="pic" idx="1"/>
          </p:nvPr>
        </p:nvPicPr>
        <p:blipFill>
          <a:blip r:embed="rId2"/>
          <a:srcRect l="20364" r="20364"/>
          <a:stretch/>
        </p:blipFill>
        <p:spPr/>
      </p:pic>
      <p:sp>
        <p:nvSpPr>
          <p:cNvPr id="3" name="Title 2">
            <a:extLst>
              <a:ext uri="{FF2B5EF4-FFF2-40B4-BE49-F238E27FC236}">
                <a16:creationId xmlns:a16="http://schemas.microsoft.com/office/drawing/2014/main" id="{BA4B4657-C25E-D0D0-13AC-E008BA4945A2}"/>
              </a:ext>
            </a:extLst>
          </p:cNvPr>
          <p:cNvSpPr>
            <a:spLocks noGrp="1"/>
          </p:cNvSpPr>
          <p:nvPr>
            <p:ph type="title"/>
          </p:nvPr>
        </p:nvSpPr>
        <p:spPr/>
        <p:txBody>
          <a:bodyPr/>
          <a:lstStyle/>
          <a:p>
            <a:r>
              <a:rPr lang="en-NZ"/>
              <a:t>Any other issues?</a:t>
            </a:r>
          </a:p>
        </p:txBody>
      </p:sp>
      <p:sp>
        <p:nvSpPr>
          <p:cNvPr id="5" name="Text Placeholder 4">
            <a:extLst>
              <a:ext uri="{FF2B5EF4-FFF2-40B4-BE49-F238E27FC236}">
                <a16:creationId xmlns:a16="http://schemas.microsoft.com/office/drawing/2014/main" id="{DC808A47-507A-581E-EF3F-B5938F82E50A}"/>
              </a:ext>
            </a:extLst>
          </p:cNvPr>
          <p:cNvSpPr>
            <a:spLocks noGrp="1"/>
          </p:cNvSpPr>
          <p:nvPr>
            <p:ph type="body" sz="quarter" idx="21"/>
          </p:nvPr>
        </p:nvSpPr>
        <p:spPr>
          <a:xfrm>
            <a:off x="543621" y="1591098"/>
            <a:ext cx="3659318" cy="3177101"/>
          </a:xfrm>
        </p:spPr>
        <p:txBody>
          <a:bodyPr/>
          <a:lstStyle/>
          <a:p>
            <a:r>
              <a:rPr lang="en-NZ">
                <a:latin typeface="Source Sans Pro Semibold"/>
                <a:ea typeface="Source Sans Pro Semibold"/>
                <a:cs typeface="Arial"/>
              </a:rPr>
              <a:t>We have covered:</a:t>
            </a:r>
          </a:p>
          <a:p>
            <a:pPr marL="285750" indent="-285750">
              <a:buFont typeface="Arial" panose="020B0604020202020204" pitchFamily="34" charset="0"/>
              <a:buChar char="•"/>
            </a:pPr>
            <a:r>
              <a:rPr lang="en-NZ">
                <a:latin typeface="Source Sans Pro Semibold"/>
                <a:ea typeface="Source Sans Pro Semibold"/>
                <a:cs typeface="Arial"/>
              </a:rPr>
              <a:t>Domestic heating</a:t>
            </a:r>
          </a:p>
          <a:p>
            <a:pPr marL="285750" indent="-285750">
              <a:buFont typeface="Arial" panose="020B0604020202020204" pitchFamily="34" charset="0"/>
              <a:buChar char="•"/>
            </a:pPr>
            <a:r>
              <a:rPr lang="en-NZ">
                <a:latin typeface="Source Sans Pro Semibold"/>
                <a:ea typeface="Source Sans Pro Semibold"/>
                <a:cs typeface="Arial"/>
              </a:rPr>
              <a:t>Outdoor burning</a:t>
            </a:r>
          </a:p>
          <a:p>
            <a:pPr marL="285750" indent="-285750">
              <a:buFont typeface="Arial" panose="020B0604020202020204" pitchFamily="34" charset="0"/>
              <a:buChar char="•"/>
            </a:pPr>
            <a:r>
              <a:rPr lang="en-NZ">
                <a:latin typeface="Source Sans Pro Semibold"/>
                <a:ea typeface="Source Sans Pro Semibold"/>
                <a:cs typeface="Arial"/>
              </a:rPr>
              <a:t>Vehicle emissions</a:t>
            </a:r>
          </a:p>
          <a:p>
            <a:pPr marL="285750" indent="-285750">
              <a:buFont typeface="Arial" panose="020B0604020202020204" pitchFamily="34" charset="0"/>
              <a:buChar char="•"/>
            </a:pPr>
            <a:r>
              <a:rPr lang="en-NZ">
                <a:latin typeface="Source Sans Pro Semibold"/>
                <a:ea typeface="Source Sans Pro Semibold"/>
                <a:cs typeface="Arial"/>
              </a:rPr>
              <a:t>Discharges from industrial and trade premises</a:t>
            </a:r>
          </a:p>
          <a:p>
            <a:pPr marL="285750" indent="-285750">
              <a:buFont typeface="Arial" panose="020B0604020202020204" pitchFamily="34" charset="0"/>
              <a:buChar char="•"/>
            </a:pPr>
            <a:r>
              <a:rPr lang="en-NZ">
                <a:latin typeface="Source Sans Pro Semibold"/>
                <a:ea typeface="Source Sans Pro Semibold"/>
                <a:cs typeface="Arial"/>
              </a:rPr>
              <a:t>Odour</a:t>
            </a:r>
          </a:p>
          <a:p>
            <a:pPr marL="285750" indent="-285750">
              <a:buFont typeface="Arial" panose="020B0604020202020204" pitchFamily="34" charset="0"/>
              <a:buChar char="•"/>
            </a:pPr>
            <a:r>
              <a:rPr lang="en-NZ">
                <a:latin typeface="Source Sans Pro Semibold"/>
                <a:ea typeface="Source Sans Pro Semibold"/>
                <a:cs typeface="Arial"/>
              </a:rPr>
              <a:t>Dust</a:t>
            </a:r>
          </a:p>
          <a:p>
            <a:pPr marL="285750" indent="-285750">
              <a:buFont typeface="Arial" panose="020B0604020202020204" pitchFamily="34" charset="0"/>
              <a:buChar char="•"/>
            </a:pPr>
            <a:r>
              <a:rPr lang="en-NZ">
                <a:latin typeface="Source Sans Pro Semibold"/>
                <a:ea typeface="Source Sans Pro Semibold"/>
                <a:cs typeface="Arial"/>
              </a:rPr>
              <a:t>Agrichemicals</a:t>
            </a:r>
          </a:p>
        </p:txBody>
      </p:sp>
      <p:sp>
        <p:nvSpPr>
          <p:cNvPr id="6" name="Slide Number Placeholder 5">
            <a:extLst>
              <a:ext uri="{FF2B5EF4-FFF2-40B4-BE49-F238E27FC236}">
                <a16:creationId xmlns:a16="http://schemas.microsoft.com/office/drawing/2014/main" id="{AA8FA712-BABA-BE54-9D39-B7B671113BFB}"/>
              </a:ext>
            </a:extLst>
          </p:cNvPr>
          <p:cNvSpPr>
            <a:spLocks noGrp="1"/>
          </p:cNvSpPr>
          <p:nvPr>
            <p:ph type="sldNum" sz="quarter" idx="4"/>
          </p:nvPr>
        </p:nvSpPr>
        <p:spPr/>
        <p:txBody>
          <a:bodyPr/>
          <a:lstStyle/>
          <a:p>
            <a:fld id="{9445717F-2858-4043-A9CA-B2273EB60975}" type="slidenum">
              <a:rPr lang="en-US" smtClean="0"/>
              <a:pPr/>
              <a:t>26</a:t>
            </a:fld>
            <a:endParaRPr lang="en-US"/>
          </a:p>
        </p:txBody>
      </p:sp>
    </p:spTree>
    <p:extLst>
      <p:ext uri="{BB962C8B-B14F-4D97-AF65-F5344CB8AC3E}">
        <p14:creationId xmlns:p14="http://schemas.microsoft.com/office/powerpoint/2010/main" val="3229668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53746-C0C6-3F38-5A1B-F715481A57E0}"/>
              </a:ext>
            </a:extLst>
          </p:cNvPr>
          <p:cNvSpPr>
            <a:spLocks noGrp="1"/>
          </p:cNvSpPr>
          <p:nvPr>
            <p:ph type="title"/>
          </p:nvPr>
        </p:nvSpPr>
        <p:spPr/>
        <p:txBody>
          <a:bodyPr/>
          <a:lstStyle/>
          <a:p>
            <a:r>
              <a:rPr lang="en-NZ"/>
              <a:t>Next Steps</a:t>
            </a:r>
          </a:p>
        </p:txBody>
      </p:sp>
      <p:sp>
        <p:nvSpPr>
          <p:cNvPr id="4" name="Text Placeholder 3">
            <a:extLst>
              <a:ext uri="{FF2B5EF4-FFF2-40B4-BE49-F238E27FC236}">
                <a16:creationId xmlns:a16="http://schemas.microsoft.com/office/drawing/2014/main" id="{97949E5E-B685-4F53-4F02-6E5C9FE22174}"/>
              </a:ext>
            </a:extLst>
          </p:cNvPr>
          <p:cNvSpPr>
            <a:spLocks noGrp="1"/>
          </p:cNvSpPr>
          <p:nvPr>
            <p:ph type="body" sz="quarter" idx="20"/>
          </p:nvPr>
        </p:nvSpPr>
        <p:spPr/>
        <p:txBody>
          <a:bodyPr/>
          <a:lstStyle/>
          <a:p>
            <a:r>
              <a:rPr lang="en-NZ"/>
              <a:t>Where to from here?</a:t>
            </a:r>
          </a:p>
        </p:txBody>
      </p:sp>
      <p:sp>
        <p:nvSpPr>
          <p:cNvPr id="5" name="Slide Number Placeholder 4">
            <a:extLst>
              <a:ext uri="{FF2B5EF4-FFF2-40B4-BE49-F238E27FC236}">
                <a16:creationId xmlns:a16="http://schemas.microsoft.com/office/drawing/2014/main" id="{D254E0BC-D917-5599-11B7-5B3DA2DF7F4C}"/>
              </a:ext>
            </a:extLst>
          </p:cNvPr>
          <p:cNvSpPr>
            <a:spLocks noGrp="1"/>
          </p:cNvSpPr>
          <p:nvPr>
            <p:ph type="sldNum" sz="quarter" idx="4"/>
          </p:nvPr>
        </p:nvSpPr>
        <p:spPr/>
        <p:txBody>
          <a:bodyPr/>
          <a:lstStyle/>
          <a:p>
            <a:fld id="{9445717F-2858-4043-A9CA-B2273EB60975}" type="slidenum">
              <a:rPr lang="en-US" smtClean="0"/>
              <a:pPr/>
              <a:t>27</a:t>
            </a:fld>
            <a:endParaRPr lang="en-US"/>
          </a:p>
        </p:txBody>
      </p:sp>
      <p:sp>
        <p:nvSpPr>
          <p:cNvPr id="2" name="Text Placeholder 3">
            <a:extLst>
              <a:ext uri="{FF2B5EF4-FFF2-40B4-BE49-F238E27FC236}">
                <a16:creationId xmlns:a16="http://schemas.microsoft.com/office/drawing/2014/main" id="{B3B72F33-C704-9FB5-62F1-AB3CA2B14936}"/>
              </a:ext>
            </a:extLst>
          </p:cNvPr>
          <p:cNvSpPr txBox="1">
            <a:spLocks/>
          </p:cNvSpPr>
          <p:nvPr/>
        </p:nvSpPr>
        <p:spPr>
          <a:xfrm>
            <a:off x="542926" y="1709950"/>
            <a:ext cx="7908347" cy="2681942"/>
          </a:xfrm>
          <a:prstGeom prst="rect">
            <a:avLst/>
          </a:prstGeom>
        </p:spPr>
        <p:txBody>
          <a:bodyPr vert="horz" lIns="91440" tIns="45720" rIns="91440" bIns="45720" rtlCol="0">
            <a:noAutofit/>
          </a:bodyPr>
          <a:lstStyle>
            <a:lvl1pPr marL="0" indent="0" algn="l" defTabSz="685800" rtl="0" eaLnBrk="1" latinLnBrk="0" hangingPunct="1">
              <a:lnSpc>
                <a:spcPts val="2200"/>
              </a:lnSpc>
              <a:spcBef>
                <a:spcPts val="0"/>
              </a:spcBef>
              <a:spcAft>
                <a:spcPts val="200"/>
              </a:spcAft>
              <a:buFont typeface="Arial" panose="020B0604020202020204" pitchFamily="34" charset="0"/>
              <a:buNone/>
              <a:defRPr sz="1700" b="1" i="0" kern="1200" baseline="0">
                <a:solidFill>
                  <a:schemeClr val="bg2"/>
                </a:solidFill>
                <a:latin typeface="Source Sans Pro Semibold" panose="020B0603030403020204" pitchFamily="34" charset="0"/>
                <a:ea typeface="+mn-ea"/>
                <a:cs typeface="Arial" panose="020B0604020202020204" pitchFamily="34" charset="0"/>
              </a:defRPr>
            </a:lvl1pPr>
            <a:lvl2pPr marL="144975" indent="-144000" algn="l" defTabSz="685800" rtl="0" eaLnBrk="1" latinLnBrk="0" hangingPunct="1">
              <a:lnSpc>
                <a:spcPts val="1900"/>
              </a:lnSpc>
              <a:spcBef>
                <a:spcPts val="100"/>
              </a:spcBef>
              <a:spcAft>
                <a:spcPts val="100"/>
              </a:spcAft>
              <a:buFont typeface="Arial" panose="020B0604020202020204" pitchFamily="34" charset="0"/>
              <a:buChar char="•"/>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a:t>Pending Committee confirmation, the Air Plan review will progress to phase 2: engagement. Phase 2 includes:</a:t>
            </a:r>
          </a:p>
          <a:p>
            <a:pPr marL="285750" indent="-285750">
              <a:buFont typeface="Arial" panose="020B0604020202020204" pitchFamily="34" charset="0"/>
              <a:buChar char="•"/>
            </a:pPr>
            <a:r>
              <a:rPr lang="en-NZ"/>
              <a:t>Developing the engagement strategy and accompanying materials</a:t>
            </a:r>
          </a:p>
          <a:p>
            <a:pPr marL="285750" indent="-285750">
              <a:buFont typeface="Arial" panose="020B0604020202020204" pitchFamily="34" charset="0"/>
              <a:buChar char="•"/>
            </a:pPr>
            <a:r>
              <a:rPr lang="en-NZ"/>
              <a:t>External discussions and feedback on the confirmed issues and options </a:t>
            </a:r>
          </a:p>
          <a:p>
            <a:pPr marL="285750" indent="-285750">
              <a:buFont typeface="Arial" panose="020B0604020202020204" pitchFamily="34" charset="0"/>
              <a:buChar char="•"/>
            </a:pPr>
            <a:r>
              <a:rPr lang="en-NZ"/>
              <a:t>Accompanying communications plan</a:t>
            </a:r>
          </a:p>
          <a:p>
            <a:pPr marL="285750" indent="-285750">
              <a:buFont typeface="Arial" panose="020B0604020202020204" pitchFamily="34" charset="0"/>
              <a:buChar char="•"/>
            </a:pPr>
            <a:r>
              <a:rPr lang="en-NZ"/>
              <a:t>Airshed boundaries review</a:t>
            </a:r>
          </a:p>
          <a:p>
            <a:pPr marL="285750" indent="-285750">
              <a:buFont typeface="Arial" panose="020B0604020202020204" pitchFamily="34" charset="0"/>
              <a:buChar char="•"/>
            </a:pPr>
            <a:r>
              <a:rPr lang="en-NZ"/>
              <a:t>Parallel development of the s32 report and options analysis</a:t>
            </a:r>
          </a:p>
          <a:p>
            <a:endParaRPr lang="en-NZ"/>
          </a:p>
          <a:p>
            <a:endParaRPr lang="en-NZ"/>
          </a:p>
        </p:txBody>
      </p:sp>
    </p:spTree>
    <p:extLst>
      <p:ext uri="{BB962C8B-B14F-4D97-AF65-F5344CB8AC3E}">
        <p14:creationId xmlns:p14="http://schemas.microsoft.com/office/powerpoint/2010/main" val="1799098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53746-C0C6-3F38-5A1B-F715481A57E0}"/>
              </a:ext>
            </a:extLst>
          </p:cNvPr>
          <p:cNvSpPr>
            <a:spLocks noGrp="1"/>
          </p:cNvSpPr>
          <p:nvPr>
            <p:ph type="title"/>
          </p:nvPr>
        </p:nvSpPr>
        <p:spPr/>
        <p:txBody>
          <a:bodyPr/>
          <a:lstStyle/>
          <a:p>
            <a:r>
              <a:rPr lang="en-NZ"/>
              <a:t>Next Steps</a:t>
            </a:r>
          </a:p>
        </p:txBody>
      </p:sp>
      <p:sp>
        <p:nvSpPr>
          <p:cNvPr id="4" name="Text Placeholder 3">
            <a:extLst>
              <a:ext uri="{FF2B5EF4-FFF2-40B4-BE49-F238E27FC236}">
                <a16:creationId xmlns:a16="http://schemas.microsoft.com/office/drawing/2014/main" id="{97949E5E-B685-4F53-4F02-6E5C9FE22174}"/>
              </a:ext>
            </a:extLst>
          </p:cNvPr>
          <p:cNvSpPr>
            <a:spLocks noGrp="1"/>
          </p:cNvSpPr>
          <p:nvPr>
            <p:ph type="body" sz="quarter" idx="20"/>
          </p:nvPr>
        </p:nvSpPr>
        <p:spPr/>
        <p:txBody>
          <a:bodyPr/>
          <a:lstStyle/>
          <a:p>
            <a:r>
              <a:rPr lang="en-NZ"/>
              <a:t>Where to from here?</a:t>
            </a:r>
          </a:p>
        </p:txBody>
      </p:sp>
      <p:sp>
        <p:nvSpPr>
          <p:cNvPr id="5" name="Slide Number Placeholder 4">
            <a:extLst>
              <a:ext uri="{FF2B5EF4-FFF2-40B4-BE49-F238E27FC236}">
                <a16:creationId xmlns:a16="http://schemas.microsoft.com/office/drawing/2014/main" id="{D254E0BC-D917-5599-11B7-5B3DA2DF7F4C}"/>
              </a:ext>
            </a:extLst>
          </p:cNvPr>
          <p:cNvSpPr>
            <a:spLocks noGrp="1"/>
          </p:cNvSpPr>
          <p:nvPr>
            <p:ph type="sldNum" sz="quarter" idx="4"/>
          </p:nvPr>
        </p:nvSpPr>
        <p:spPr/>
        <p:txBody>
          <a:bodyPr/>
          <a:lstStyle/>
          <a:p>
            <a:fld id="{9445717F-2858-4043-A9CA-B2273EB60975}" type="slidenum">
              <a:rPr lang="en-US" smtClean="0"/>
              <a:pPr/>
              <a:t>28</a:t>
            </a:fld>
            <a:endParaRPr lang="en-US"/>
          </a:p>
        </p:txBody>
      </p:sp>
      <p:sp>
        <p:nvSpPr>
          <p:cNvPr id="2" name="Text Placeholder 3">
            <a:extLst>
              <a:ext uri="{FF2B5EF4-FFF2-40B4-BE49-F238E27FC236}">
                <a16:creationId xmlns:a16="http://schemas.microsoft.com/office/drawing/2014/main" id="{B3B72F33-C704-9FB5-62F1-AB3CA2B14936}"/>
              </a:ext>
            </a:extLst>
          </p:cNvPr>
          <p:cNvSpPr txBox="1">
            <a:spLocks/>
          </p:cNvSpPr>
          <p:nvPr/>
        </p:nvSpPr>
        <p:spPr>
          <a:xfrm>
            <a:off x="542926" y="1794799"/>
            <a:ext cx="7908347" cy="2595773"/>
          </a:xfrm>
          <a:prstGeom prst="rect">
            <a:avLst/>
          </a:prstGeom>
        </p:spPr>
        <p:txBody>
          <a:bodyPr vert="horz" lIns="91440" tIns="45720" rIns="91440" bIns="45720" rtlCol="0">
            <a:noAutofit/>
          </a:bodyPr>
          <a:lstStyle>
            <a:lvl1pPr marL="0" indent="0" algn="l" defTabSz="685800" rtl="0" eaLnBrk="1" latinLnBrk="0" hangingPunct="1">
              <a:lnSpc>
                <a:spcPts val="2200"/>
              </a:lnSpc>
              <a:spcBef>
                <a:spcPts val="0"/>
              </a:spcBef>
              <a:spcAft>
                <a:spcPts val="200"/>
              </a:spcAft>
              <a:buFont typeface="Arial" panose="020B0604020202020204" pitchFamily="34" charset="0"/>
              <a:buNone/>
              <a:defRPr sz="1700" b="1" i="0" kern="1200" baseline="0">
                <a:solidFill>
                  <a:schemeClr val="bg2"/>
                </a:solidFill>
                <a:latin typeface="Source Sans Pro Semibold" panose="020B0603030403020204" pitchFamily="34" charset="0"/>
                <a:ea typeface="+mn-ea"/>
                <a:cs typeface="Arial" panose="020B0604020202020204" pitchFamily="34" charset="0"/>
              </a:defRPr>
            </a:lvl1pPr>
            <a:lvl2pPr marL="144975" indent="-144000" algn="l" defTabSz="685800" rtl="0" eaLnBrk="1" latinLnBrk="0" hangingPunct="1">
              <a:lnSpc>
                <a:spcPts val="1900"/>
              </a:lnSpc>
              <a:spcBef>
                <a:spcPts val="100"/>
              </a:spcBef>
              <a:spcAft>
                <a:spcPts val="100"/>
              </a:spcAft>
              <a:buFont typeface="Arial" panose="020B0604020202020204" pitchFamily="34" charset="0"/>
              <a:buChar char="•"/>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a:t>Following engagement, the output for phase 2 is a final list of issues and options to inform drafting Air Plan provisions. </a:t>
            </a:r>
          </a:p>
          <a:p>
            <a:endParaRPr lang="en-NZ"/>
          </a:p>
          <a:p>
            <a:r>
              <a:rPr lang="en-NZ"/>
              <a:t>Staff will provide an update on progress in the new year before the engagement programme begins.</a:t>
            </a:r>
          </a:p>
          <a:p>
            <a:endParaRPr lang="en-NZ"/>
          </a:p>
          <a:p>
            <a:r>
              <a:rPr lang="en-NZ"/>
              <a:t>Timing of engagement will need to be considered in light of LTP, Climate Strategy and LWRP consultations.</a:t>
            </a:r>
          </a:p>
          <a:p>
            <a:endParaRPr lang="en-NZ"/>
          </a:p>
        </p:txBody>
      </p:sp>
    </p:spTree>
    <p:extLst>
      <p:ext uri="{BB962C8B-B14F-4D97-AF65-F5344CB8AC3E}">
        <p14:creationId xmlns:p14="http://schemas.microsoft.com/office/powerpoint/2010/main" val="419031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937A-2384-6159-AD71-8275775F7C36}"/>
              </a:ext>
            </a:extLst>
          </p:cNvPr>
          <p:cNvSpPr>
            <a:spLocks noGrp="1"/>
          </p:cNvSpPr>
          <p:nvPr>
            <p:ph type="title"/>
          </p:nvPr>
        </p:nvSpPr>
        <p:spPr/>
        <p:txBody>
          <a:bodyPr/>
          <a:lstStyle/>
          <a:p>
            <a:r>
              <a:rPr lang="en-NZ"/>
              <a:t>Today’s session plan</a:t>
            </a:r>
          </a:p>
        </p:txBody>
      </p:sp>
      <p:sp>
        <p:nvSpPr>
          <p:cNvPr id="3" name="Text Placeholder 2">
            <a:extLst>
              <a:ext uri="{FF2B5EF4-FFF2-40B4-BE49-F238E27FC236}">
                <a16:creationId xmlns:a16="http://schemas.microsoft.com/office/drawing/2014/main" id="{CC15565A-B682-9A17-0575-B906A80FD4FA}"/>
              </a:ext>
            </a:extLst>
          </p:cNvPr>
          <p:cNvSpPr>
            <a:spLocks noGrp="1"/>
          </p:cNvSpPr>
          <p:nvPr>
            <p:ph type="body" sz="quarter" idx="20"/>
          </p:nvPr>
        </p:nvSpPr>
        <p:spPr>
          <a:xfrm>
            <a:off x="543923" y="1866691"/>
            <a:ext cx="6737298" cy="260350"/>
          </a:xfrm>
        </p:spPr>
        <p:txBody>
          <a:bodyPr/>
          <a:lstStyle/>
          <a:p>
            <a:r>
              <a:rPr lang="en-NZ"/>
              <a:t>Aim:</a:t>
            </a:r>
          </a:p>
        </p:txBody>
      </p:sp>
      <p:sp>
        <p:nvSpPr>
          <p:cNvPr id="6" name="Slide Number Placeholder 5">
            <a:extLst>
              <a:ext uri="{FF2B5EF4-FFF2-40B4-BE49-F238E27FC236}">
                <a16:creationId xmlns:a16="http://schemas.microsoft.com/office/drawing/2014/main" id="{36EE2B91-EF09-6C6E-86DA-C199F17F4A4A}"/>
              </a:ext>
            </a:extLst>
          </p:cNvPr>
          <p:cNvSpPr>
            <a:spLocks noGrp="1"/>
          </p:cNvSpPr>
          <p:nvPr>
            <p:ph type="sldNum" sz="quarter" idx="4"/>
          </p:nvPr>
        </p:nvSpPr>
        <p:spPr/>
        <p:txBody>
          <a:bodyPr/>
          <a:lstStyle/>
          <a:p>
            <a:fld id="{9445717F-2858-4043-A9CA-B2273EB60975}" type="slidenum">
              <a:rPr lang="en-US" smtClean="0"/>
              <a:pPr/>
              <a:t>3</a:t>
            </a:fld>
            <a:endParaRPr lang="en-US"/>
          </a:p>
        </p:txBody>
      </p:sp>
      <p:sp>
        <p:nvSpPr>
          <p:cNvPr id="4" name="Text Placeholder 4">
            <a:extLst>
              <a:ext uri="{FF2B5EF4-FFF2-40B4-BE49-F238E27FC236}">
                <a16:creationId xmlns:a16="http://schemas.microsoft.com/office/drawing/2014/main" id="{D136D55A-AC6D-45B8-3B66-406EDAC079F4}"/>
              </a:ext>
            </a:extLst>
          </p:cNvPr>
          <p:cNvSpPr txBox="1">
            <a:spLocks/>
          </p:cNvSpPr>
          <p:nvPr/>
        </p:nvSpPr>
        <p:spPr>
          <a:xfrm>
            <a:off x="543923" y="2248299"/>
            <a:ext cx="8143874" cy="621901"/>
          </a:xfrm>
          <a:prstGeom prst="rect">
            <a:avLst/>
          </a:prstGeom>
        </p:spPr>
        <p:txBody>
          <a:bodyPr vert="horz" lIns="91440" tIns="45720" rIns="91440" bIns="45720" numCol="1" spcCol="180000" rtlCol="0" anchor="t">
            <a:noAutofit/>
          </a:bodyPr>
          <a:lstStyle>
            <a:lvl1pPr marL="0" indent="0" algn="l" defTabSz="685800" rtl="0" eaLnBrk="1" latinLnBrk="0" hangingPunct="1">
              <a:lnSpc>
                <a:spcPts val="2200"/>
              </a:lnSpc>
              <a:spcBef>
                <a:spcPts val="0"/>
              </a:spcBef>
              <a:spcAft>
                <a:spcPts val="200"/>
              </a:spcAft>
              <a:buFont typeface="Arial" panose="020B0604020202020204" pitchFamily="34" charset="0"/>
              <a:buNone/>
              <a:defRPr sz="17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1pPr>
            <a:lvl2pPr marL="144975" indent="-144000" algn="l" defTabSz="685800" rtl="0" eaLnBrk="1" latinLnBrk="0" hangingPunct="1">
              <a:lnSpc>
                <a:spcPts val="1900"/>
              </a:lnSpc>
              <a:spcBef>
                <a:spcPts val="100"/>
              </a:spcBef>
              <a:spcAft>
                <a:spcPts val="100"/>
              </a:spcAft>
              <a:buFont typeface="Arial" panose="020B0604020202020204" pitchFamily="34" charset="0"/>
              <a:buChar char="•"/>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NZ">
                <a:latin typeface="Source Sans Pro Semibold"/>
                <a:ea typeface="Source Sans Pro Semibold"/>
                <a:cs typeface="Arial"/>
              </a:rPr>
              <a:t>Establish a set of issues and options the committee is happy for staff to take through to the Air Plan review’s engagement phase.</a:t>
            </a:r>
          </a:p>
        </p:txBody>
      </p:sp>
      <p:sp>
        <p:nvSpPr>
          <p:cNvPr id="5" name="Text Placeholder 2">
            <a:extLst>
              <a:ext uri="{FF2B5EF4-FFF2-40B4-BE49-F238E27FC236}">
                <a16:creationId xmlns:a16="http://schemas.microsoft.com/office/drawing/2014/main" id="{FB004AA7-C6CA-7ACA-69CB-E48B2BA4E016}"/>
              </a:ext>
            </a:extLst>
          </p:cNvPr>
          <p:cNvSpPr txBox="1">
            <a:spLocks/>
          </p:cNvSpPr>
          <p:nvPr/>
        </p:nvSpPr>
        <p:spPr>
          <a:xfrm>
            <a:off x="543923" y="3143390"/>
            <a:ext cx="7935058" cy="260350"/>
          </a:xfrm>
          <a:prstGeom prst="rect">
            <a:avLst/>
          </a:prstGeom>
        </p:spPr>
        <p:txBody>
          <a:bodyPr vert="horz" lIns="91440" tIns="45720" rIns="91440" bIns="45720" rtlCol="0">
            <a:noAutofit/>
          </a:bodyPr>
          <a:lstStyle>
            <a:lvl1pPr marL="0" indent="0" algn="l" defTabSz="685800" rtl="0" eaLnBrk="1" latinLnBrk="0" hangingPunct="1">
              <a:lnSpc>
                <a:spcPts val="2200"/>
              </a:lnSpc>
              <a:spcBef>
                <a:spcPts val="0"/>
              </a:spcBef>
              <a:spcAft>
                <a:spcPts val="200"/>
              </a:spcAft>
              <a:buFont typeface="Arial" panose="020B0604020202020204" pitchFamily="34" charset="0"/>
              <a:buNone/>
              <a:defRPr sz="1700" b="1"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1pPr>
            <a:lvl2pPr marL="144975" indent="-144000" algn="l" defTabSz="685800" rtl="0" eaLnBrk="1" latinLnBrk="0" hangingPunct="1">
              <a:lnSpc>
                <a:spcPts val="1900"/>
              </a:lnSpc>
              <a:spcBef>
                <a:spcPts val="100"/>
              </a:spcBef>
              <a:spcAft>
                <a:spcPts val="100"/>
              </a:spcAft>
              <a:buFont typeface="Arial" panose="020B0604020202020204" pitchFamily="34" charset="0"/>
              <a:buChar char="•"/>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a:t>Approach:</a:t>
            </a:r>
          </a:p>
        </p:txBody>
      </p:sp>
      <p:sp>
        <p:nvSpPr>
          <p:cNvPr id="7" name="Text Placeholder 4">
            <a:extLst>
              <a:ext uri="{FF2B5EF4-FFF2-40B4-BE49-F238E27FC236}">
                <a16:creationId xmlns:a16="http://schemas.microsoft.com/office/drawing/2014/main" id="{D8FFADEE-A22F-0635-2897-08D2B3404A97}"/>
              </a:ext>
            </a:extLst>
          </p:cNvPr>
          <p:cNvSpPr txBox="1">
            <a:spLocks/>
          </p:cNvSpPr>
          <p:nvPr/>
        </p:nvSpPr>
        <p:spPr>
          <a:xfrm>
            <a:off x="543923" y="3598685"/>
            <a:ext cx="8143874" cy="1517073"/>
          </a:xfrm>
          <a:prstGeom prst="rect">
            <a:avLst/>
          </a:prstGeom>
        </p:spPr>
        <p:txBody>
          <a:bodyPr vert="horz" lIns="91440" tIns="45720" rIns="91440" bIns="45720" numCol="1" spcCol="180000" rtlCol="0" anchor="t">
            <a:noAutofit/>
          </a:bodyPr>
          <a:lstStyle>
            <a:lvl1pPr marL="0" indent="0" algn="l" defTabSz="685800" rtl="0" eaLnBrk="1" latinLnBrk="0" hangingPunct="1">
              <a:lnSpc>
                <a:spcPts val="2200"/>
              </a:lnSpc>
              <a:spcBef>
                <a:spcPts val="0"/>
              </a:spcBef>
              <a:spcAft>
                <a:spcPts val="200"/>
              </a:spcAft>
              <a:buFont typeface="Arial" panose="020B0604020202020204" pitchFamily="34" charset="0"/>
              <a:buNone/>
              <a:defRPr sz="17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1pPr>
            <a:lvl2pPr marL="144975" indent="-144000" algn="l" defTabSz="685800" rtl="0" eaLnBrk="1" latinLnBrk="0" hangingPunct="1">
              <a:lnSpc>
                <a:spcPts val="1900"/>
              </a:lnSpc>
              <a:spcBef>
                <a:spcPts val="100"/>
              </a:spcBef>
              <a:spcAft>
                <a:spcPts val="100"/>
              </a:spcAft>
              <a:buFont typeface="Arial" panose="020B0604020202020204" pitchFamily="34" charset="0"/>
              <a:buChar char="•"/>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NZ">
                <a:latin typeface="Source Sans Pro Semibold"/>
                <a:ea typeface="Source Sans Pro Semibold"/>
                <a:cs typeface="Arial"/>
              </a:rPr>
              <a:t>Issue by issue discussion</a:t>
            </a:r>
          </a:p>
          <a:p>
            <a:pPr marL="285750" indent="-285750">
              <a:buFont typeface="Arial" panose="020B0604020202020204" pitchFamily="34" charset="0"/>
              <a:buChar char="•"/>
            </a:pPr>
            <a:r>
              <a:rPr lang="en-NZ">
                <a:latin typeface="Source Sans Pro Semibold"/>
                <a:ea typeface="Source Sans Pro Semibold"/>
                <a:cs typeface="Arial"/>
              </a:rPr>
              <a:t>Options are not exclusive (except the status quo)</a:t>
            </a:r>
          </a:p>
          <a:p>
            <a:pPr marL="285750" indent="-285750">
              <a:buFont typeface="Arial" panose="020B0604020202020204" pitchFamily="34" charset="0"/>
              <a:buChar char="•"/>
            </a:pPr>
            <a:r>
              <a:rPr lang="en-NZ">
                <a:latin typeface="Source Sans Pro Semibold"/>
                <a:ea typeface="Source Sans Pro Semibold"/>
                <a:cs typeface="Arial"/>
              </a:rPr>
              <a:t>Are there any options or issues you think are missing?</a:t>
            </a:r>
          </a:p>
        </p:txBody>
      </p:sp>
      <p:sp>
        <p:nvSpPr>
          <p:cNvPr id="8" name="Text Placeholder 2">
            <a:extLst>
              <a:ext uri="{FF2B5EF4-FFF2-40B4-BE49-F238E27FC236}">
                <a16:creationId xmlns:a16="http://schemas.microsoft.com/office/drawing/2014/main" id="{E281672C-75E4-5DAD-1D67-A456AE7052AA}"/>
              </a:ext>
            </a:extLst>
          </p:cNvPr>
          <p:cNvSpPr txBox="1">
            <a:spLocks/>
          </p:cNvSpPr>
          <p:nvPr/>
        </p:nvSpPr>
        <p:spPr>
          <a:xfrm>
            <a:off x="543922" y="1194919"/>
            <a:ext cx="7935059" cy="671772"/>
          </a:xfrm>
          <a:prstGeom prst="rect">
            <a:avLst/>
          </a:prstGeom>
        </p:spPr>
        <p:txBody>
          <a:bodyPr vert="horz" lIns="91440" tIns="45720" rIns="91440" bIns="45720" rtlCol="0">
            <a:noAutofit/>
          </a:bodyPr>
          <a:lstStyle>
            <a:lvl1pPr marL="0" indent="0" algn="l" defTabSz="685800" rtl="0" eaLnBrk="1" latinLnBrk="0" hangingPunct="1">
              <a:lnSpc>
                <a:spcPts val="2200"/>
              </a:lnSpc>
              <a:spcBef>
                <a:spcPts val="0"/>
              </a:spcBef>
              <a:spcAft>
                <a:spcPts val="200"/>
              </a:spcAft>
              <a:buFont typeface="Arial" panose="020B0604020202020204" pitchFamily="34" charset="0"/>
              <a:buNone/>
              <a:defRPr sz="1700" b="1"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1pPr>
            <a:lvl2pPr marL="144975" indent="-144000" algn="l" defTabSz="685800" rtl="0" eaLnBrk="1" latinLnBrk="0" hangingPunct="1">
              <a:lnSpc>
                <a:spcPts val="1900"/>
              </a:lnSpc>
              <a:spcBef>
                <a:spcPts val="100"/>
              </a:spcBef>
              <a:spcAft>
                <a:spcPts val="100"/>
              </a:spcAft>
              <a:buFont typeface="Arial" panose="020B0604020202020204" pitchFamily="34" charset="0"/>
              <a:buChar char="•"/>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a:t>Building on the discussion at the committee workshop in September 2023…</a:t>
            </a:r>
          </a:p>
        </p:txBody>
      </p:sp>
    </p:spTree>
    <p:extLst>
      <p:ext uri="{BB962C8B-B14F-4D97-AF65-F5344CB8AC3E}">
        <p14:creationId xmlns:p14="http://schemas.microsoft.com/office/powerpoint/2010/main" val="171949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27B9338-10A5-0BC7-BC12-DAFD008845D0}"/>
              </a:ext>
            </a:extLst>
          </p:cNvPr>
          <p:cNvPicPr>
            <a:picLocks noGrp="1" noChangeAspect="1"/>
          </p:cNvPicPr>
          <p:nvPr>
            <p:ph type="pic" idx="1"/>
          </p:nvPr>
        </p:nvPicPr>
        <p:blipFill>
          <a:blip r:embed="rId2"/>
          <a:srcRect l="16667" r="16667"/>
          <a:stretch/>
        </p:blipFill>
        <p:spPr/>
      </p:pic>
      <p:sp>
        <p:nvSpPr>
          <p:cNvPr id="3" name="Title 2">
            <a:extLst>
              <a:ext uri="{FF2B5EF4-FFF2-40B4-BE49-F238E27FC236}">
                <a16:creationId xmlns:a16="http://schemas.microsoft.com/office/drawing/2014/main" id="{BA4B4657-C25E-D0D0-13AC-E008BA4945A2}"/>
              </a:ext>
            </a:extLst>
          </p:cNvPr>
          <p:cNvSpPr>
            <a:spLocks noGrp="1"/>
          </p:cNvSpPr>
          <p:nvPr>
            <p:ph type="title"/>
          </p:nvPr>
        </p:nvSpPr>
        <p:spPr/>
        <p:txBody>
          <a:bodyPr/>
          <a:lstStyle/>
          <a:p>
            <a:r>
              <a:rPr lang="en-NZ"/>
              <a:t>Issues</a:t>
            </a:r>
          </a:p>
        </p:txBody>
      </p:sp>
      <p:sp>
        <p:nvSpPr>
          <p:cNvPr id="4" name="Text Placeholder 3">
            <a:extLst>
              <a:ext uri="{FF2B5EF4-FFF2-40B4-BE49-F238E27FC236}">
                <a16:creationId xmlns:a16="http://schemas.microsoft.com/office/drawing/2014/main" id="{46ACF583-E898-D87B-C6DB-7DFA345D3B48}"/>
              </a:ext>
            </a:extLst>
          </p:cNvPr>
          <p:cNvSpPr>
            <a:spLocks noGrp="1"/>
          </p:cNvSpPr>
          <p:nvPr>
            <p:ph type="body" sz="quarter" idx="20"/>
          </p:nvPr>
        </p:nvSpPr>
        <p:spPr/>
        <p:txBody>
          <a:bodyPr/>
          <a:lstStyle/>
          <a:p>
            <a:r>
              <a:rPr lang="en-NZ"/>
              <a:t>What are we looking to address?</a:t>
            </a:r>
          </a:p>
        </p:txBody>
      </p:sp>
      <p:sp>
        <p:nvSpPr>
          <p:cNvPr id="5" name="Text Placeholder 4">
            <a:extLst>
              <a:ext uri="{FF2B5EF4-FFF2-40B4-BE49-F238E27FC236}">
                <a16:creationId xmlns:a16="http://schemas.microsoft.com/office/drawing/2014/main" id="{DC808A47-507A-581E-EF3F-B5938F82E50A}"/>
              </a:ext>
            </a:extLst>
          </p:cNvPr>
          <p:cNvSpPr>
            <a:spLocks noGrp="1"/>
          </p:cNvSpPr>
          <p:nvPr>
            <p:ph type="body" sz="quarter" idx="21"/>
          </p:nvPr>
        </p:nvSpPr>
        <p:spPr>
          <a:xfrm>
            <a:off x="542926" y="1945973"/>
            <a:ext cx="3659318" cy="2508264"/>
          </a:xfrm>
        </p:spPr>
        <p:txBody>
          <a:bodyPr/>
          <a:lstStyle/>
          <a:p>
            <a:pPr marL="285750" indent="-285750">
              <a:buFont typeface="Arial" panose="020B0604020202020204" pitchFamily="34" charset="0"/>
              <a:buChar char="•"/>
            </a:pPr>
            <a:r>
              <a:rPr lang="en-NZ">
                <a:latin typeface="Source Sans Pro Semibold"/>
                <a:ea typeface="Source Sans Pro Semibold"/>
                <a:cs typeface="Arial"/>
              </a:rPr>
              <a:t>Domestic heating</a:t>
            </a:r>
          </a:p>
          <a:p>
            <a:pPr marL="285750" indent="-285750">
              <a:buFont typeface="Arial" panose="020B0604020202020204" pitchFamily="34" charset="0"/>
              <a:buChar char="•"/>
            </a:pPr>
            <a:r>
              <a:rPr lang="en-NZ">
                <a:latin typeface="Source Sans Pro Semibold"/>
                <a:ea typeface="Source Sans Pro Semibold"/>
                <a:cs typeface="Arial"/>
              </a:rPr>
              <a:t>Outdoor burning</a:t>
            </a:r>
          </a:p>
          <a:p>
            <a:pPr marL="285750" indent="-285750">
              <a:buFont typeface="Arial" panose="020B0604020202020204" pitchFamily="34" charset="0"/>
              <a:buChar char="•"/>
            </a:pPr>
            <a:r>
              <a:rPr lang="en-NZ">
                <a:latin typeface="Source Sans Pro Semibold"/>
                <a:ea typeface="Source Sans Pro Semibold"/>
                <a:cs typeface="Arial"/>
              </a:rPr>
              <a:t>Vehicle emissions</a:t>
            </a:r>
          </a:p>
          <a:p>
            <a:pPr marL="285750" indent="-285750">
              <a:buFont typeface="Arial" panose="020B0604020202020204" pitchFamily="34" charset="0"/>
              <a:buChar char="•"/>
            </a:pPr>
            <a:r>
              <a:rPr lang="en-NZ">
                <a:latin typeface="Source Sans Pro Semibold"/>
                <a:ea typeface="Source Sans Pro Semibold"/>
                <a:cs typeface="Arial"/>
              </a:rPr>
              <a:t>Discharges from industrial and trade premises</a:t>
            </a:r>
          </a:p>
          <a:p>
            <a:pPr marL="285750" indent="-285750">
              <a:buFont typeface="Arial" panose="020B0604020202020204" pitchFamily="34" charset="0"/>
              <a:buChar char="•"/>
            </a:pPr>
            <a:r>
              <a:rPr lang="en-NZ">
                <a:latin typeface="Source Sans Pro Semibold"/>
                <a:ea typeface="Source Sans Pro Semibold"/>
                <a:cs typeface="Arial"/>
              </a:rPr>
              <a:t>Odour</a:t>
            </a:r>
          </a:p>
          <a:p>
            <a:pPr marL="285750" indent="-285750">
              <a:buFont typeface="Arial" panose="020B0604020202020204" pitchFamily="34" charset="0"/>
              <a:buChar char="•"/>
            </a:pPr>
            <a:r>
              <a:rPr lang="en-NZ">
                <a:latin typeface="Source Sans Pro Semibold"/>
                <a:ea typeface="Source Sans Pro Semibold"/>
                <a:cs typeface="Arial"/>
              </a:rPr>
              <a:t>Dust</a:t>
            </a:r>
          </a:p>
          <a:p>
            <a:pPr marL="285750" indent="-285750">
              <a:buFont typeface="Arial" panose="020B0604020202020204" pitchFamily="34" charset="0"/>
              <a:buChar char="•"/>
            </a:pPr>
            <a:r>
              <a:rPr lang="en-NZ">
                <a:latin typeface="Source Sans Pro Semibold"/>
                <a:ea typeface="Source Sans Pro Semibold"/>
                <a:cs typeface="Arial"/>
              </a:rPr>
              <a:t>Agrichemicals</a:t>
            </a:r>
          </a:p>
        </p:txBody>
      </p:sp>
      <p:sp>
        <p:nvSpPr>
          <p:cNvPr id="6" name="Slide Number Placeholder 5">
            <a:extLst>
              <a:ext uri="{FF2B5EF4-FFF2-40B4-BE49-F238E27FC236}">
                <a16:creationId xmlns:a16="http://schemas.microsoft.com/office/drawing/2014/main" id="{AA8FA712-BABA-BE54-9D39-B7B671113BFB}"/>
              </a:ext>
            </a:extLst>
          </p:cNvPr>
          <p:cNvSpPr>
            <a:spLocks noGrp="1"/>
          </p:cNvSpPr>
          <p:nvPr>
            <p:ph type="sldNum" sz="quarter" idx="4"/>
          </p:nvPr>
        </p:nvSpPr>
        <p:spPr/>
        <p:txBody>
          <a:bodyPr/>
          <a:lstStyle/>
          <a:p>
            <a:fld id="{9445717F-2858-4043-A9CA-B2273EB60975}" type="slidenum">
              <a:rPr lang="en-US" smtClean="0"/>
              <a:pPr/>
              <a:t>4</a:t>
            </a:fld>
            <a:endParaRPr lang="en-US"/>
          </a:p>
        </p:txBody>
      </p:sp>
    </p:spTree>
    <p:extLst>
      <p:ext uri="{BB962C8B-B14F-4D97-AF65-F5344CB8AC3E}">
        <p14:creationId xmlns:p14="http://schemas.microsoft.com/office/powerpoint/2010/main" val="115734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01300-E920-055F-EC75-527EBC6B904B}"/>
              </a:ext>
            </a:extLst>
          </p:cNvPr>
          <p:cNvSpPr>
            <a:spLocks noGrp="1"/>
          </p:cNvSpPr>
          <p:nvPr>
            <p:ph type="body" sz="quarter" idx="14"/>
          </p:nvPr>
        </p:nvSpPr>
        <p:spPr>
          <a:xfrm>
            <a:off x="1087541" y="2658267"/>
            <a:ext cx="6968919" cy="1078260"/>
          </a:xfrm>
        </p:spPr>
        <p:txBody>
          <a:bodyPr/>
          <a:lstStyle/>
          <a:p>
            <a:r>
              <a:rPr lang="en-NZ"/>
              <a:t>Domestic heating</a:t>
            </a:r>
          </a:p>
        </p:txBody>
      </p:sp>
    </p:spTree>
    <p:extLst>
      <p:ext uri="{BB962C8B-B14F-4D97-AF65-F5344CB8AC3E}">
        <p14:creationId xmlns:p14="http://schemas.microsoft.com/office/powerpoint/2010/main" val="39218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AA77-4512-7B48-A7CA-06B70B059038}"/>
              </a:ext>
            </a:extLst>
          </p:cNvPr>
          <p:cNvSpPr>
            <a:spLocks noGrp="1"/>
          </p:cNvSpPr>
          <p:nvPr>
            <p:ph type="title"/>
          </p:nvPr>
        </p:nvSpPr>
        <p:spPr/>
        <p:txBody>
          <a:bodyPr/>
          <a:lstStyle/>
          <a:p>
            <a:r>
              <a:rPr lang="en-US"/>
              <a:t>The issue</a:t>
            </a:r>
          </a:p>
        </p:txBody>
      </p:sp>
      <p:sp>
        <p:nvSpPr>
          <p:cNvPr id="3" name="Text Placeholder 2">
            <a:extLst>
              <a:ext uri="{FF2B5EF4-FFF2-40B4-BE49-F238E27FC236}">
                <a16:creationId xmlns:a16="http://schemas.microsoft.com/office/drawing/2014/main" id="{227CE243-4020-CF4E-8BB3-A8142400FB3E}"/>
              </a:ext>
            </a:extLst>
          </p:cNvPr>
          <p:cNvSpPr>
            <a:spLocks noGrp="1"/>
          </p:cNvSpPr>
          <p:nvPr>
            <p:ph type="body" sz="quarter" idx="20"/>
          </p:nvPr>
        </p:nvSpPr>
        <p:spPr/>
        <p:txBody>
          <a:bodyPr/>
          <a:lstStyle/>
          <a:p>
            <a:r>
              <a:rPr lang="en-US"/>
              <a:t>Domestic Heating</a:t>
            </a:r>
          </a:p>
        </p:txBody>
      </p:sp>
      <p:sp>
        <p:nvSpPr>
          <p:cNvPr id="4" name="Text Placeholder 3">
            <a:extLst>
              <a:ext uri="{FF2B5EF4-FFF2-40B4-BE49-F238E27FC236}">
                <a16:creationId xmlns:a16="http://schemas.microsoft.com/office/drawing/2014/main" id="{8EA1CDEE-06D7-424E-9107-9BBAAC4AF787}"/>
              </a:ext>
            </a:extLst>
          </p:cNvPr>
          <p:cNvSpPr>
            <a:spLocks noGrp="1"/>
          </p:cNvSpPr>
          <p:nvPr>
            <p:ph type="body" sz="quarter" idx="4294967295"/>
          </p:nvPr>
        </p:nvSpPr>
        <p:spPr>
          <a:xfrm>
            <a:off x="542925" y="2040473"/>
            <a:ext cx="7972425" cy="1062554"/>
          </a:xfrm>
          <a:prstGeom prst="rect">
            <a:avLst/>
          </a:prstGeom>
        </p:spPr>
        <p:txBody>
          <a:bodyPr/>
          <a:lstStyle/>
          <a:p>
            <a:r>
              <a:rPr lang="en-NZ"/>
              <a:t>Solid fuel burners are the main source of air pollution in urban areas. Exposure to harmful emissions produced by solid fuel burners causes harm to human health and has been found to contribute to premature deaths. </a:t>
            </a:r>
            <a:endParaRPr lang="en-US"/>
          </a:p>
        </p:txBody>
      </p:sp>
      <p:sp>
        <p:nvSpPr>
          <p:cNvPr id="5" name="Slide Number Placeholder 4">
            <a:extLst>
              <a:ext uri="{FF2B5EF4-FFF2-40B4-BE49-F238E27FC236}">
                <a16:creationId xmlns:a16="http://schemas.microsoft.com/office/drawing/2014/main" id="{2AABEBD7-27D4-8947-A7BE-A9957FD8B3F4}"/>
              </a:ext>
            </a:extLst>
          </p:cNvPr>
          <p:cNvSpPr>
            <a:spLocks noGrp="1"/>
          </p:cNvSpPr>
          <p:nvPr>
            <p:ph type="sldNum" sz="quarter" idx="4"/>
          </p:nvPr>
        </p:nvSpPr>
        <p:spPr/>
        <p:txBody>
          <a:bodyPr/>
          <a:lstStyle/>
          <a:p>
            <a:fld id="{9445717F-2858-4043-A9CA-B2273EB60975}" type="slidenum">
              <a:rPr lang="en-US" smtClean="0"/>
              <a:pPr/>
              <a:t>6</a:t>
            </a:fld>
            <a:endParaRPr lang="en-US"/>
          </a:p>
        </p:txBody>
      </p:sp>
      <p:sp>
        <p:nvSpPr>
          <p:cNvPr id="6" name="Text Placeholder 7">
            <a:extLst>
              <a:ext uri="{FF2B5EF4-FFF2-40B4-BE49-F238E27FC236}">
                <a16:creationId xmlns:a16="http://schemas.microsoft.com/office/drawing/2014/main" id="{F56BCD4A-E1C1-E6EA-0E02-91E1759671FE}"/>
              </a:ext>
            </a:extLst>
          </p:cNvPr>
          <p:cNvSpPr txBox="1">
            <a:spLocks/>
          </p:cNvSpPr>
          <p:nvPr/>
        </p:nvSpPr>
        <p:spPr>
          <a:xfrm>
            <a:off x="182707" y="3550984"/>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1.1: </a:t>
            </a:r>
          </a:p>
          <a:p>
            <a:r>
              <a:rPr lang="en-NZ"/>
              <a:t>Technology of Burner </a:t>
            </a:r>
          </a:p>
          <a:p>
            <a:endParaRPr lang="en-NZ"/>
          </a:p>
        </p:txBody>
      </p:sp>
      <p:sp>
        <p:nvSpPr>
          <p:cNvPr id="7" name="Text Placeholder 10">
            <a:extLst>
              <a:ext uri="{FF2B5EF4-FFF2-40B4-BE49-F238E27FC236}">
                <a16:creationId xmlns:a16="http://schemas.microsoft.com/office/drawing/2014/main" id="{4E414D21-A5C1-4C52-08B7-CAECF39CDF4A}"/>
              </a:ext>
            </a:extLst>
          </p:cNvPr>
          <p:cNvSpPr txBox="1">
            <a:spLocks/>
          </p:cNvSpPr>
          <p:nvPr/>
        </p:nvSpPr>
        <p:spPr>
          <a:xfrm>
            <a:off x="1975111" y="3550984"/>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1.2: </a:t>
            </a:r>
          </a:p>
          <a:p>
            <a:r>
              <a:rPr lang="en-NZ"/>
              <a:t>Operation of Burners </a:t>
            </a:r>
          </a:p>
          <a:p>
            <a:endParaRPr lang="en-NZ"/>
          </a:p>
        </p:txBody>
      </p:sp>
      <p:sp>
        <p:nvSpPr>
          <p:cNvPr id="8" name="Text Placeholder 13">
            <a:extLst>
              <a:ext uri="{FF2B5EF4-FFF2-40B4-BE49-F238E27FC236}">
                <a16:creationId xmlns:a16="http://schemas.microsoft.com/office/drawing/2014/main" id="{DAE98D97-F5CE-1ECA-EDCA-7DAF9D29E67F}"/>
              </a:ext>
            </a:extLst>
          </p:cNvPr>
          <p:cNvSpPr txBox="1">
            <a:spLocks/>
          </p:cNvSpPr>
          <p:nvPr/>
        </p:nvSpPr>
        <p:spPr>
          <a:xfrm>
            <a:off x="3767515" y="3550984"/>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1.3: </a:t>
            </a:r>
          </a:p>
          <a:p>
            <a:r>
              <a:rPr lang="en-NZ"/>
              <a:t>Costs </a:t>
            </a:r>
          </a:p>
          <a:p>
            <a:endParaRPr lang="en-NZ"/>
          </a:p>
        </p:txBody>
      </p:sp>
      <p:sp>
        <p:nvSpPr>
          <p:cNvPr id="9" name="Text Placeholder 16">
            <a:extLst>
              <a:ext uri="{FF2B5EF4-FFF2-40B4-BE49-F238E27FC236}">
                <a16:creationId xmlns:a16="http://schemas.microsoft.com/office/drawing/2014/main" id="{ED3BD466-B108-8732-ADF5-DCDEADC0F610}"/>
              </a:ext>
            </a:extLst>
          </p:cNvPr>
          <p:cNvSpPr txBox="1">
            <a:spLocks/>
          </p:cNvSpPr>
          <p:nvPr/>
        </p:nvSpPr>
        <p:spPr>
          <a:xfrm>
            <a:off x="5559919" y="3550984"/>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1.4: </a:t>
            </a:r>
          </a:p>
          <a:p>
            <a:r>
              <a:rPr lang="en-NZ"/>
              <a:t>Weather conditions </a:t>
            </a:r>
          </a:p>
          <a:p>
            <a:endParaRPr lang="en-NZ"/>
          </a:p>
        </p:txBody>
      </p:sp>
      <p:sp>
        <p:nvSpPr>
          <p:cNvPr id="10" name="Text Placeholder 16">
            <a:extLst>
              <a:ext uri="{FF2B5EF4-FFF2-40B4-BE49-F238E27FC236}">
                <a16:creationId xmlns:a16="http://schemas.microsoft.com/office/drawing/2014/main" id="{1FD0C844-D1CC-0FB9-60FF-0D799A682023}"/>
              </a:ext>
            </a:extLst>
          </p:cNvPr>
          <p:cNvSpPr txBox="1">
            <a:spLocks/>
          </p:cNvSpPr>
          <p:nvPr/>
        </p:nvSpPr>
        <p:spPr>
          <a:xfrm>
            <a:off x="7352323" y="3550984"/>
            <a:ext cx="1605617" cy="897983"/>
          </a:xfrm>
          <a:prstGeom prst="rect">
            <a:avLst/>
          </a:prstGeom>
          <a:ln w="19050">
            <a:solidFill>
              <a:srgbClr val="FFE000"/>
            </a:solidFill>
          </a:ln>
        </p:spPr>
        <p:txBody>
          <a:bodyPr vert="horz" lIns="91440" tIns="45720" rIns="91440" bIns="45720" rtlCol="0">
            <a:noAutofit/>
          </a:bodyPr>
          <a:lstStyle>
            <a:lvl1pPr marL="0" indent="0" algn="ctr" defTabSz="685800" rtl="0" eaLnBrk="1" latinLnBrk="0" hangingPunct="1">
              <a:lnSpc>
                <a:spcPts val="2200"/>
              </a:lnSpc>
              <a:spcBef>
                <a:spcPts val="0"/>
              </a:spcBef>
              <a:spcAft>
                <a:spcPts val="200"/>
              </a:spcAft>
              <a:buFont typeface="Arial" panose="020B0604020202020204" pitchFamily="34" charset="0"/>
              <a:buNone/>
              <a:defRPr sz="1100" b="0" i="0" kern="1200" baseline="0">
                <a:solidFill>
                  <a:srgbClr val="0073A0"/>
                </a:solidFill>
                <a:latin typeface="Source Sans Pro Semibold" panose="020B0603030403020204" pitchFamily="34" charset="0"/>
                <a:ea typeface="+mn-ea"/>
                <a:cs typeface="Arial" panose="020B0604020202020204" pitchFamily="34" charset="0"/>
              </a:defRPr>
            </a:lvl1pPr>
            <a:lvl2pPr marL="342900" indent="0" algn="l" defTabSz="685800" rtl="0" eaLnBrk="1" latinLnBrk="0" hangingPunct="1">
              <a:lnSpc>
                <a:spcPts val="1900"/>
              </a:lnSpc>
              <a:spcBef>
                <a:spcPts val="100"/>
              </a:spcBef>
              <a:spcAft>
                <a:spcPts val="100"/>
              </a:spcAft>
              <a:buFont typeface="Arial" panose="020B0604020202020204" pitchFamily="34" charset="0"/>
              <a:buNone/>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a:t>Factor 1.5: </a:t>
            </a:r>
          </a:p>
          <a:p>
            <a:pPr>
              <a:lnSpc>
                <a:spcPct val="150000"/>
              </a:lnSpc>
            </a:pPr>
            <a:r>
              <a:rPr lang="en-NZ"/>
              <a:t>Air Plan Rules</a:t>
            </a:r>
          </a:p>
        </p:txBody>
      </p:sp>
    </p:spTree>
    <p:extLst>
      <p:ext uri="{BB962C8B-B14F-4D97-AF65-F5344CB8AC3E}">
        <p14:creationId xmlns:p14="http://schemas.microsoft.com/office/powerpoint/2010/main" val="160245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36D0-25FD-01B5-E790-CB4D4EA97FAC}"/>
              </a:ext>
            </a:extLst>
          </p:cNvPr>
          <p:cNvSpPr>
            <a:spLocks noGrp="1"/>
          </p:cNvSpPr>
          <p:nvPr>
            <p:ph type="title"/>
          </p:nvPr>
        </p:nvSpPr>
        <p:spPr/>
        <p:txBody>
          <a:bodyPr/>
          <a:lstStyle/>
          <a:p>
            <a:r>
              <a:rPr lang="en-NZ"/>
              <a:t>Options</a:t>
            </a:r>
          </a:p>
        </p:txBody>
      </p:sp>
      <p:sp>
        <p:nvSpPr>
          <p:cNvPr id="3" name="Text Placeholder 2">
            <a:extLst>
              <a:ext uri="{FF2B5EF4-FFF2-40B4-BE49-F238E27FC236}">
                <a16:creationId xmlns:a16="http://schemas.microsoft.com/office/drawing/2014/main" id="{FA12BBA9-1B91-D473-B47E-DF7BF820684C}"/>
              </a:ext>
            </a:extLst>
          </p:cNvPr>
          <p:cNvSpPr>
            <a:spLocks noGrp="1"/>
          </p:cNvSpPr>
          <p:nvPr>
            <p:ph type="body" sz="quarter" idx="20"/>
          </p:nvPr>
        </p:nvSpPr>
        <p:spPr/>
        <p:txBody>
          <a:bodyPr/>
          <a:lstStyle/>
          <a:p>
            <a:r>
              <a:rPr lang="en-NZ"/>
              <a:t>What could we do about it?</a:t>
            </a:r>
          </a:p>
        </p:txBody>
      </p:sp>
      <p:sp>
        <p:nvSpPr>
          <p:cNvPr id="4" name="Slide Number Placeholder 3">
            <a:extLst>
              <a:ext uri="{FF2B5EF4-FFF2-40B4-BE49-F238E27FC236}">
                <a16:creationId xmlns:a16="http://schemas.microsoft.com/office/drawing/2014/main" id="{CD4AD328-2BFD-256C-0811-66A639B42219}"/>
              </a:ext>
            </a:extLst>
          </p:cNvPr>
          <p:cNvSpPr>
            <a:spLocks noGrp="1"/>
          </p:cNvSpPr>
          <p:nvPr>
            <p:ph type="sldNum" sz="quarter" idx="4"/>
          </p:nvPr>
        </p:nvSpPr>
        <p:spPr/>
        <p:txBody>
          <a:bodyPr/>
          <a:lstStyle/>
          <a:p>
            <a:fld id="{9445717F-2858-4043-A9CA-B2273EB60975}" type="slidenum">
              <a:rPr lang="en-US" smtClean="0"/>
              <a:pPr/>
              <a:t>7</a:t>
            </a:fld>
            <a:endParaRPr lang="en-US"/>
          </a:p>
        </p:txBody>
      </p:sp>
      <p:sp>
        <p:nvSpPr>
          <p:cNvPr id="5" name="Text Placeholder 4">
            <a:extLst>
              <a:ext uri="{FF2B5EF4-FFF2-40B4-BE49-F238E27FC236}">
                <a16:creationId xmlns:a16="http://schemas.microsoft.com/office/drawing/2014/main" id="{0E7BA200-F87B-F3D4-DEFB-7C920746CC28}"/>
              </a:ext>
            </a:extLst>
          </p:cNvPr>
          <p:cNvSpPr>
            <a:spLocks noGrp="1"/>
          </p:cNvSpPr>
          <p:nvPr>
            <p:ph type="body" sz="quarter" idx="21"/>
          </p:nvPr>
        </p:nvSpPr>
        <p:spPr/>
        <p:txBody>
          <a:bodyPr/>
          <a:lstStyle/>
          <a:p>
            <a:pPr>
              <a:tabLst>
                <a:tab pos="1254125" algn="l"/>
              </a:tabLst>
            </a:pPr>
            <a:r>
              <a:rPr lang="en-NZ"/>
              <a:t>Option 1A: 	Status Quo: Domestic Heating Appliances in ‘Zone 1’ towns must meet 	the ULEB criteria </a:t>
            </a:r>
          </a:p>
          <a:p>
            <a:pPr>
              <a:tabLst>
                <a:tab pos="1254125" algn="l"/>
              </a:tabLst>
            </a:pPr>
            <a:r>
              <a:rPr lang="en-NZ"/>
              <a:t>Option 1B: 	New installations of solid fuel burners must meet ULEB standards</a:t>
            </a:r>
          </a:p>
          <a:p>
            <a:pPr>
              <a:tabLst>
                <a:tab pos="1254125" algn="l"/>
              </a:tabLst>
            </a:pPr>
            <a:r>
              <a:rPr lang="en-NZ"/>
              <a:t>Option 1C: 	Phase out Non- Ultra Low Emission Burners </a:t>
            </a:r>
          </a:p>
          <a:p>
            <a:pPr>
              <a:tabLst>
                <a:tab pos="1254125" algn="l"/>
              </a:tabLst>
            </a:pPr>
            <a:r>
              <a:rPr lang="en-NZ"/>
              <a:t>Option 1D: 	No new installations of burners in new dwellings or existing dwellings 	using other heating methods </a:t>
            </a:r>
          </a:p>
          <a:p>
            <a:pPr>
              <a:tabLst>
                <a:tab pos="1254125" algn="l"/>
              </a:tabLst>
            </a:pPr>
            <a:r>
              <a:rPr lang="en-NZ"/>
              <a:t>Option 1E: 	Phase out all solid fuel burners </a:t>
            </a:r>
          </a:p>
          <a:p>
            <a:pPr>
              <a:tabLst>
                <a:tab pos="1254125" algn="l"/>
              </a:tabLst>
            </a:pPr>
            <a:r>
              <a:rPr lang="en-NZ"/>
              <a:t>Option 1F: 	Non-regulatory Options: Behaviour change campaign</a:t>
            </a:r>
          </a:p>
          <a:p>
            <a:endParaRPr lang="en-NZ"/>
          </a:p>
        </p:txBody>
      </p:sp>
    </p:spTree>
    <p:extLst>
      <p:ext uri="{BB962C8B-B14F-4D97-AF65-F5344CB8AC3E}">
        <p14:creationId xmlns:p14="http://schemas.microsoft.com/office/powerpoint/2010/main" val="34807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01300-E920-055F-EC75-527EBC6B904B}"/>
              </a:ext>
            </a:extLst>
          </p:cNvPr>
          <p:cNvSpPr>
            <a:spLocks noGrp="1"/>
          </p:cNvSpPr>
          <p:nvPr>
            <p:ph type="body" sz="quarter" idx="14"/>
          </p:nvPr>
        </p:nvSpPr>
        <p:spPr>
          <a:xfrm>
            <a:off x="1087541" y="2658267"/>
            <a:ext cx="6968919" cy="1078260"/>
          </a:xfrm>
        </p:spPr>
        <p:txBody>
          <a:bodyPr/>
          <a:lstStyle/>
          <a:p>
            <a:r>
              <a:rPr lang="en-NZ"/>
              <a:t>Outdoor burning</a:t>
            </a:r>
          </a:p>
        </p:txBody>
      </p:sp>
    </p:spTree>
    <p:extLst>
      <p:ext uri="{BB962C8B-B14F-4D97-AF65-F5344CB8AC3E}">
        <p14:creationId xmlns:p14="http://schemas.microsoft.com/office/powerpoint/2010/main" val="68317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AA77-4512-7B48-A7CA-06B70B059038}"/>
              </a:ext>
            </a:extLst>
          </p:cNvPr>
          <p:cNvSpPr>
            <a:spLocks noGrp="1"/>
          </p:cNvSpPr>
          <p:nvPr>
            <p:ph type="title"/>
          </p:nvPr>
        </p:nvSpPr>
        <p:spPr/>
        <p:txBody>
          <a:bodyPr/>
          <a:lstStyle/>
          <a:p>
            <a:r>
              <a:rPr lang="en-US"/>
              <a:t>The issue</a:t>
            </a:r>
          </a:p>
        </p:txBody>
      </p:sp>
      <p:sp>
        <p:nvSpPr>
          <p:cNvPr id="3" name="Text Placeholder 2">
            <a:extLst>
              <a:ext uri="{FF2B5EF4-FFF2-40B4-BE49-F238E27FC236}">
                <a16:creationId xmlns:a16="http://schemas.microsoft.com/office/drawing/2014/main" id="{227CE243-4020-CF4E-8BB3-A8142400FB3E}"/>
              </a:ext>
            </a:extLst>
          </p:cNvPr>
          <p:cNvSpPr>
            <a:spLocks noGrp="1"/>
          </p:cNvSpPr>
          <p:nvPr>
            <p:ph type="body" sz="quarter" idx="20"/>
          </p:nvPr>
        </p:nvSpPr>
        <p:spPr/>
        <p:txBody>
          <a:bodyPr/>
          <a:lstStyle/>
          <a:p>
            <a:r>
              <a:rPr lang="en-US"/>
              <a:t>Outdoor burning</a:t>
            </a:r>
          </a:p>
        </p:txBody>
      </p:sp>
      <p:sp>
        <p:nvSpPr>
          <p:cNvPr id="4" name="Text Placeholder 3">
            <a:extLst>
              <a:ext uri="{FF2B5EF4-FFF2-40B4-BE49-F238E27FC236}">
                <a16:creationId xmlns:a16="http://schemas.microsoft.com/office/drawing/2014/main" id="{8EA1CDEE-06D7-424E-9107-9BBAAC4AF787}"/>
              </a:ext>
            </a:extLst>
          </p:cNvPr>
          <p:cNvSpPr>
            <a:spLocks noGrp="1"/>
          </p:cNvSpPr>
          <p:nvPr>
            <p:ph type="body" sz="quarter" idx="4294967295"/>
          </p:nvPr>
        </p:nvSpPr>
        <p:spPr>
          <a:xfrm>
            <a:off x="542925" y="1498856"/>
            <a:ext cx="7972425" cy="1531716"/>
          </a:xfrm>
          <a:prstGeom prst="rect">
            <a:avLst/>
          </a:prstGeom>
        </p:spPr>
        <p:txBody>
          <a:bodyPr/>
          <a:lstStyle/>
          <a:p>
            <a:r>
              <a:rPr lang="en-NZ"/>
              <a:t>From small-scale practices like bonfires to large-scale rural activities like tussock burn-offs, outdoor burning can cause adverse effects beyond the property boundary, including smoke, odour, ash deposit, and discharges that may be noxious or dangerous. Outdoor burning generates a third of complaints to the pollution hotline.</a:t>
            </a:r>
            <a:endParaRPr lang="en-US"/>
          </a:p>
        </p:txBody>
      </p:sp>
      <p:sp>
        <p:nvSpPr>
          <p:cNvPr id="5" name="Slide Number Placeholder 4">
            <a:extLst>
              <a:ext uri="{FF2B5EF4-FFF2-40B4-BE49-F238E27FC236}">
                <a16:creationId xmlns:a16="http://schemas.microsoft.com/office/drawing/2014/main" id="{2AABEBD7-27D4-8947-A7BE-A9957FD8B3F4}"/>
              </a:ext>
            </a:extLst>
          </p:cNvPr>
          <p:cNvSpPr>
            <a:spLocks noGrp="1"/>
          </p:cNvSpPr>
          <p:nvPr>
            <p:ph type="sldNum" sz="quarter" idx="4"/>
          </p:nvPr>
        </p:nvSpPr>
        <p:spPr/>
        <p:txBody>
          <a:bodyPr/>
          <a:lstStyle/>
          <a:p>
            <a:fld id="{9445717F-2858-4043-A9CA-B2273EB60975}" type="slidenum">
              <a:rPr lang="en-US" smtClean="0"/>
              <a:pPr/>
              <a:t>9</a:t>
            </a:fld>
            <a:endParaRPr lang="en-US"/>
          </a:p>
        </p:txBody>
      </p:sp>
      <p:sp>
        <p:nvSpPr>
          <p:cNvPr id="7" name="Text Placeholder 7">
            <a:extLst>
              <a:ext uri="{FF2B5EF4-FFF2-40B4-BE49-F238E27FC236}">
                <a16:creationId xmlns:a16="http://schemas.microsoft.com/office/drawing/2014/main" id="{4151DDCF-BA22-B75C-1182-99B6CBEBF5C3}"/>
              </a:ext>
            </a:extLst>
          </p:cNvPr>
          <p:cNvSpPr txBox="1">
            <a:spLocks/>
          </p:cNvSpPr>
          <p:nvPr/>
        </p:nvSpPr>
        <p:spPr>
          <a:xfrm>
            <a:off x="1087582" y="303754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2.1: </a:t>
            </a:r>
          </a:p>
          <a:p>
            <a:r>
              <a:rPr lang="en-NZ"/>
              <a:t>Materials burnt </a:t>
            </a:r>
          </a:p>
        </p:txBody>
      </p:sp>
      <p:sp>
        <p:nvSpPr>
          <p:cNvPr id="8" name="Text Placeholder 10">
            <a:extLst>
              <a:ext uri="{FF2B5EF4-FFF2-40B4-BE49-F238E27FC236}">
                <a16:creationId xmlns:a16="http://schemas.microsoft.com/office/drawing/2014/main" id="{9F512FC1-DB42-DD65-BF90-3920041A3191}"/>
              </a:ext>
            </a:extLst>
          </p:cNvPr>
          <p:cNvSpPr txBox="1">
            <a:spLocks/>
          </p:cNvSpPr>
          <p:nvPr/>
        </p:nvSpPr>
        <p:spPr>
          <a:xfrm>
            <a:off x="2879986" y="303754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2.2: </a:t>
            </a:r>
          </a:p>
          <a:p>
            <a:r>
              <a:rPr lang="en-NZ"/>
              <a:t>Weather conditions </a:t>
            </a:r>
          </a:p>
        </p:txBody>
      </p:sp>
      <p:sp>
        <p:nvSpPr>
          <p:cNvPr id="9" name="Text Placeholder 13">
            <a:extLst>
              <a:ext uri="{FF2B5EF4-FFF2-40B4-BE49-F238E27FC236}">
                <a16:creationId xmlns:a16="http://schemas.microsoft.com/office/drawing/2014/main" id="{4FEFF0E9-9BB3-C382-1C80-29938E5E5C2D}"/>
              </a:ext>
            </a:extLst>
          </p:cNvPr>
          <p:cNvSpPr txBox="1">
            <a:spLocks/>
          </p:cNvSpPr>
          <p:nvPr/>
        </p:nvSpPr>
        <p:spPr>
          <a:xfrm>
            <a:off x="4672390" y="303754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2.3: </a:t>
            </a:r>
          </a:p>
          <a:p>
            <a:pPr>
              <a:lnSpc>
                <a:spcPct val="150000"/>
              </a:lnSpc>
            </a:pPr>
            <a:r>
              <a:rPr lang="en-NZ"/>
              <a:t>Proximity to residential properties </a:t>
            </a:r>
          </a:p>
        </p:txBody>
      </p:sp>
      <p:sp>
        <p:nvSpPr>
          <p:cNvPr id="10" name="Text Placeholder 16">
            <a:extLst>
              <a:ext uri="{FF2B5EF4-FFF2-40B4-BE49-F238E27FC236}">
                <a16:creationId xmlns:a16="http://schemas.microsoft.com/office/drawing/2014/main" id="{A228D505-FA21-DD8F-19FA-48DB270C5AF4}"/>
              </a:ext>
            </a:extLst>
          </p:cNvPr>
          <p:cNvSpPr txBox="1">
            <a:spLocks/>
          </p:cNvSpPr>
          <p:nvPr/>
        </p:nvSpPr>
        <p:spPr>
          <a:xfrm>
            <a:off x="6464794" y="3037540"/>
            <a:ext cx="1605617" cy="897983"/>
          </a:xfrm>
          <a:prstGeom prst="rect">
            <a:avLst/>
          </a:prstGeom>
          <a:ln w="19050">
            <a:solidFill>
              <a:srgbClr val="FFE000"/>
            </a:solidFill>
          </a:ln>
        </p:spPr>
        <p:txBody>
          <a:bodyPr vert="horz" lIns="91440" tIns="45720" rIns="91440" bIns="45720" rtlCol="0">
            <a:noAutofit/>
          </a:bodyPr>
          <a:lstStyle>
            <a:defPPr>
              <a:defRPr lang="en-US"/>
            </a:defPPr>
            <a:lvl1pPr indent="0" algn="ctr" defTabSz="685800">
              <a:lnSpc>
                <a:spcPts val="2200"/>
              </a:lnSpc>
              <a:spcBef>
                <a:spcPts val="0"/>
              </a:spcBef>
              <a:spcAft>
                <a:spcPts val="200"/>
              </a:spcAft>
              <a:buFont typeface="Arial" panose="020B0604020202020204" pitchFamily="34" charset="0"/>
              <a:buNone/>
              <a:defRPr sz="1100" b="0" i="0" baseline="0">
                <a:solidFill>
                  <a:srgbClr val="0073A0"/>
                </a:solidFill>
                <a:latin typeface="Source Sans Pro Semibold" panose="020B0603030403020204" pitchFamily="34" charset="0"/>
                <a:cs typeface="Arial" panose="020B0604020202020204" pitchFamily="34" charset="0"/>
              </a:defRPr>
            </a:lvl1pPr>
            <a:lvl2pPr marL="342900" indent="0" defTabSz="685800">
              <a:lnSpc>
                <a:spcPts val="1900"/>
              </a:lnSpc>
              <a:spcBef>
                <a:spcPts val="100"/>
              </a:spcBef>
              <a:spcAft>
                <a:spcPts val="100"/>
              </a:spcAft>
              <a:buFont typeface="Arial" panose="020B0604020202020204" pitchFamily="34" charset="0"/>
              <a:buNone/>
              <a:tabLst/>
              <a:defRPr sz="1600" b="0" i="0" baseline="0">
                <a:solidFill>
                  <a:schemeClr val="tx1">
                    <a:lumMod val="65000"/>
                    <a:lumOff val="35000"/>
                  </a:schemeClr>
                </a:solidFill>
                <a:latin typeface="Source Sans Pro" panose="020B0503030403020204" pitchFamily="34" charset="0"/>
                <a:cs typeface="Arial" panose="020B0604020202020204" pitchFamily="34" charset="0"/>
              </a:defRPr>
            </a:lvl2pPr>
            <a:lvl3pPr marL="288000" indent="-144000" defTabSz="685800">
              <a:lnSpc>
                <a:spcPct val="90000"/>
              </a:lnSpc>
              <a:spcBef>
                <a:spcPts val="375"/>
              </a:spcBef>
              <a:buFont typeface="Arial" panose="020B0604020202020204" pitchFamily="34" charset="0"/>
              <a:buChar char="•"/>
              <a:defRPr sz="1100" b="0" i="0" baseline="0">
                <a:solidFill>
                  <a:schemeClr val="tx1">
                    <a:lumMod val="65000"/>
                    <a:lumOff val="35000"/>
                  </a:schemeClr>
                </a:solidFill>
                <a:latin typeface="Source Sans Pro" panose="020B0503030403020204" pitchFamily="34" charset="0"/>
                <a:cs typeface="Arial" panose="020B0604020202020204" pitchFamily="34" charset="0"/>
              </a:defRPr>
            </a:lvl3pPr>
            <a:lvl4pPr marL="432000" indent="-144000" defTabSz="685800">
              <a:lnSpc>
                <a:spcPct val="90000"/>
              </a:lnSpc>
              <a:spcBef>
                <a:spcPts val="375"/>
              </a:spcBef>
              <a:buFont typeface="Arial" panose="020B0604020202020204" pitchFamily="34" charset="0"/>
              <a:buChar char="•"/>
              <a:defRPr sz="1300" b="0" i="0" baseline="0">
                <a:solidFill>
                  <a:schemeClr val="tx1">
                    <a:lumMod val="65000"/>
                    <a:lumOff val="35000"/>
                  </a:schemeClr>
                </a:solidFill>
                <a:latin typeface="Source Sans Pro Semibold" panose="020B0603030403020204" pitchFamily="34" charset="0"/>
                <a:cs typeface="Arial" panose="020B0604020202020204" pitchFamily="34" charset="0"/>
              </a:defRPr>
            </a:lvl4pPr>
            <a:lvl5pPr marL="576000" indent="-144000" defTabSz="685800">
              <a:lnSpc>
                <a:spcPct val="90000"/>
              </a:lnSpc>
              <a:spcBef>
                <a:spcPts val="375"/>
              </a:spcBef>
              <a:buFont typeface="Arial" panose="020B0604020202020204" pitchFamily="34" charset="0"/>
              <a:buChar char="•"/>
              <a:defRPr sz="1000" b="0" i="0" cap="all" baseline="0">
                <a:solidFill>
                  <a:schemeClr val="tx1">
                    <a:lumMod val="65000"/>
                    <a:lumOff val="35000"/>
                  </a:schemeClr>
                </a:solidFill>
                <a:latin typeface="Source Sans Pro" panose="020B0503030403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NZ"/>
              <a:t>Factor 2.4: </a:t>
            </a:r>
          </a:p>
          <a:p>
            <a:pPr>
              <a:lnSpc>
                <a:spcPct val="150000"/>
              </a:lnSpc>
            </a:pPr>
            <a:r>
              <a:rPr lang="en-NZ"/>
              <a:t>Air Plan Rules </a:t>
            </a:r>
          </a:p>
        </p:txBody>
      </p:sp>
      <p:sp>
        <p:nvSpPr>
          <p:cNvPr id="11" name="Text Placeholder 16">
            <a:extLst>
              <a:ext uri="{FF2B5EF4-FFF2-40B4-BE49-F238E27FC236}">
                <a16:creationId xmlns:a16="http://schemas.microsoft.com/office/drawing/2014/main" id="{565AADB6-1421-4664-1F1F-53C316374185}"/>
              </a:ext>
            </a:extLst>
          </p:cNvPr>
          <p:cNvSpPr txBox="1">
            <a:spLocks/>
          </p:cNvSpPr>
          <p:nvPr/>
        </p:nvSpPr>
        <p:spPr>
          <a:xfrm>
            <a:off x="2477286" y="4037101"/>
            <a:ext cx="1605617" cy="897983"/>
          </a:xfrm>
          <a:prstGeom prst="rect">
            <a:avLst/>
          </a:prstGeom>
          <a:ln w="19050">
            <a:solidFill>
              <a:srgbClr val="FFE000"/>
            </a:solidFill>
          </a:ln>
        </p:spPr>
        <p:txBody>
          <a:bodyPr vert="horz" lIns="91440" tIns="45720" rIns="91440" bIns="45720" rtlCol="0">
            <a:noAutofit/>
          </a:bodyPr>
          <a:lstStyle>
            <a:lvl1pPr marL="0" indent="0" algn="ctr" defTabSz="685800" rtl="0" eaLnBrk="1" latinLnBrk="0" hangingPunct="1">
              <a:lnSpc>
                <a:spcPts val="2200"/>
              </a:lnSpc>
              <a:spcBef>
                <a:spcPts val="0"/>
              </a:spcBef>
              <a:spcAft>
                <a:spcPts val="200"/>
              </a:spcAft>
              <a:buFont typeface="Arial" panose="020B0604020202020204" pitchFamily="34" charset="0"/>
              <a:buNone/>
              <a:defRPr sz="1100" b="0" i="0" kern="1200" baseline="0">
                <a:solidFill>
                  <a:srgbClr val="0073A0"/>
                </a:solidFill>
                <a:latin typeface="Source Sans Pro Semibold" panose="020B0603030403020204" pitchFamily="34" charset="0"/>
                <a:ea typeface="+mn-ea"/>
                <a:cs typeface="Arial" panose="020B0604020202020204" pitchFamily="34" charset="0"/>
              </a:defRPr>
            </a:lvl1pPr>
            <a:lvl2pPr marL="342900" indent="0" algn="l" defTabSz="685800" rtl="0" eaLnBrk="1" latinLnBrk="0" hangingPunct="1">
              <a:lnSpc>
                <a:spcPts val="1900"/>
              </a:lnSpc>
              <a:spcBef>
                <a:spcPts val="100"/>
              </a:spcBef>
              <a:spcAft>
                <a:spcPts val="100"/>
              </a:spcAft>
              <a:buFont typeface="Arial" panose="020B0604020202020204" pitchFamily="34" charset="0"/>
              <a:buNone/>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a:t>Factor 2.5: Enforcement </a:t>
            </a:r>
          </a:p>
        </p:txBody>
      </p:sp>
      <p:sp>
        <p:nvSpPr>
          <p:cNvPr id="12" name="Text Placeholder 16">
            <a:extLst>
              <a:ext uri="{FF2B5EF4-FFF2-40B4-BE49-F238E27FC236}">
                <a16:creationId xmlns:a16="http://schemas.microsoft.com/office/drawing/2014/main" id="{47E8E41A-F63D-78EF-63B7-C806EFCBA28D}"/>
              </a:ext>
            </a:extLst>
          </p:cNvPr>
          <p:cNvSpPr txBox="1">
            <a:spLocks/>
          </p:cNvSpPr>
          <p:nvPr/>
        </p:nvSpPr>
        <p:spPr>
          <a:xfrm>
            <a:off x="4260008" y="4037101"/>
            <a:ext cx="1605617" cy="897983"/>
          </a:xfrm>
          <a:prstGeom prst="rect">
            <a:avLst/>
          </a:prstGeom>
          <a:ln w="19050">
            <a:solidFill>
              <a:srgbClr val="FFE000"/>
            </a:solidFill>
          </a:ln>
        </p:spPr>
        <p:txBody>
          <a:bodyPr vert="horz" lIns="91440" tIns="45720" rIns="91440" bIns="45720" rtlCol="0">
            <a:noAutofit/>
          </a:bodyPr>
          <a:lstStyle>
            <a:lvl1pPr marL="0" indent="0" algn="ctr" defTabSz="685800" rtl="0" eaLnBrk="1" latinLnBrk="0" hangingPunct="1">
              <a:lnSpc>
                <a:spcPts val="2200"/>
              </a:lnSpc>
              <a:spcBef>
                <a:spcPts val="0"/>
              </a:spcBef>
              <a:spcAft>
                <a:spcPts val="200"/>
              </a:spcAft>
              <a:buFont typeface="Arial" panose="020B0604020202020204" pitchFamily="34" charset="0"/>
              <a:buNone/>
              <a:defRPr sz="1100" b="0" i="0" kern="1200" baseline="0">
                <a:solidFill>
                  <a:srgbClr val="0073A0"/>
                </a:solidFill>
                <a:latin typeface="Source Sans Pro Semibold" panose="020B0603030403020204" pitchFamily="34" charset="0"/>
                <a:ea typeface="+mn-ea"/>
                <a:cs typeface="Arial" panose="020B0604020202020204" pitchFamily="34" charset="0"/>
              </a:defRPr>
            </a:lvl1pPr>
            <a:lvl2pPr marL="342900" indent="0" algn="l" defTabSz="685800" rtl="0" eaLnBrk="1" latinLnBrk="0" hangingPunct="1">
              <a:lnSpc>
                <a:spcPts val="1900"/>
              </a:lnSpc>
              <a:spcBef>
                <a:spcPts val="100"/>
              </a:spcBef>
              <a:spcAft>
                <a:spcPts val="100"/>
              </a:spcAft>
              <a:buFont typeface="Arial" panose="020B0604020202020204" pitchFamily="34" charset="0"/>
              <a:buNone/>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a:t>Factor 2.6: </a:t>
            </a:r>
          </a:p>
          <a:p>
            <a:pPr>
              <a:lnSpc>
                <a:spcPct val="150000"/>
              </a:lnSpc>
            </a:pPr>
            <a:r>
              <a:rPr lang="en-NZ"/>
              <a:t>Disposal of waste material</a:t>
            </a:r>
          </a:p>
        </p:txBody>
      </p:sp>
    </p:spTree>
    <p:extLst>
      <p:ext uri="{BB962C8B-B14F-4D97-AF65-F5344CB8AC3E}">
        <p14:creationId xmlns:p14="http://schemas.microsoft.com/office/powerpoint/2010/main" val="257251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AE889C91-CB39-3B49-A807-521534682636}" vid="{371C15DE-A4B0-9A44-A998-B4C834F919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74A1787F36D484449502D584ED611CB9" ma:contentTypeVersion="85" ma:contentTypeDescription="Create a new document." ma:contentTypeScope="" ma:versionID="fb987142b823d573ddf2b61e521d5348">
  <xsd:schema xmlns:xsd="http://www.w3.org/2001/XMLSchema" xmlns:xs="http://www.w3.org/2001/XMLSchema" xmlns:p="http://schemas.microsoft.com/office/2006/metadata/properties" xmlns:ns2="93f62084-d139-48c7-bf68-38e8612ff30e" xmlns:ns3="4f9c820c-e7e2-444d-97ee-45f2b3485c1d" xmlns:ns4="15ffb055-6eb4-45a1-bc20-bf2ac0d420da" xmlns:ns5="725c79e5-42ce-4aa0-ac78-b6418001f0d2" xmlns:ns6="c91a514c-9034-4fa3-897a-8352025b26ed" xmlns:ns7="d0b61010-d6f3-4072-b934-7bbb13e97771" xmlns:ns8="1bf00f32-ece1-4b03-85f5-e16b9c18213e" targetNamespace="http://schemas.microsoft.com/office/2006/metadata/properties" ma:root="true" ma:fieldsID="82922b404cc4d6a55c0a12b665229c96" ns2:_="" ns3:_="" ns4:_="" ns5:_="" ns6:_="" ns7:_="" ns8:_="">
    <xsd:import namespace="93f62084-d139-48c7-bf68-38e8612ff30e"/>
    <xsd:import namespace="4f9c820c-e7e2-444d-97ee-45f2b3485c1d"/>
    <xsd:import namespace="15ffb055-6eb4-45a1-bc20-bf2ac0d420da"/>
    <xsd:import namespace="725c79e5-42ce-4aa0-ac78-b6418001f0d2"/>
    <xsd:import namespace="c91a514c-9034-4fa3-897a-8352025b26ed"/>
    <xsd:import namespace="d0b61010-d6f3-4072-b934-7bbb13e97771"/>
    <xsd:import namespace="1bf00f32-ece1-4b03-85f5-e16b9c18213e"/>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Subactivity"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6:Year" minOccurs="0"/>
                <xsd:element ref="ns7:SetLabel" minOccurs="0"/>
                <xsd:element ref="ns7:OverrideLabel" minOccurs="0"/>
                <xsd:element ref="ns8:MediaServiceMetadata" minOccurs="0"/>
                <xsd:element ref="ns8:MediaServiceFastMetadata" minOccurs="0"/>
                <xsd:element ref="ns8:MediaServiceObjectDetectorVersions" minOccurs="0"/>
                <xsd:element ref="ns8:lcf76f155ced4ddcb4097134ff3c332f" minOccurs="0"/>
                <xsd:element ref="ns2:TaxCatchAll" minOccurs="0"/>
                <xsd:element ref="ns8:MediaServiceDateTaken" minOccurs="0"/>
                <xsd:element ref="ns8:MediaServiceGenerationTime" minOccurs="0"/>
                <xsd:element ref="ns8:MediaServiceEventHashCode" minOccurs="0"/>
                <xsd:element ref="ns8: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62084-d139-48c7-bf68-38e8612ff30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50" nillable="true" ma:displayName="Taxonomy Catch All Column" ma:hidden="true" ma:list="{909260ff-6019-402d-bc1f-4deef75fd223}" ma:internalName="TaxCatchAll" ma:showField="CatchAllData" ma:web="93f62084-d139-48c7-bf68-38e8612ff30e">
      <xsd:complexType>
        <xsd:complexContent>
          <xsd:extension base="dms:MultiChoiceLookup">
            <xsd:sequence>
              <xsd:element name="Value" type="dms:Lookup" maxOccurs="unbounded" minOccurs="0" nillable="true"/>
            </xsd:sequence>
          </xsd:extension>
        </xsd:complexContent>
      </xsd:complexType>
    </xsd:element>
    <xsd:element name="SharedWithUsers" ma:index="5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3" nillable="true" ma:displayName="Narrative" ma:hidden="true" ma:internalName="Narrative" ma:readOnly="false">
      <xsd:simpleType>
        <xsd:restriction base="dms:Note"/>
      </xsd:simpleType>
    </xsd:element>
    <xsd:element name="Subactivity" ma:index="15" nillable="true" ma:displayName="Subactivity" ma:default="NA" ma:hidden="true" ma:internalName="Subactivity" ma:readOnly="false">
      <xsd:simpleType>
        <xsd:restriction base="dms:Text">
          <xsd:maxLength value="255"/>
        </xsd:restriction>
      </xsd:simpleType>
    </xsd:element>
    <xsd:element name="Case" ma:index="16" nillable="true" ma:displayName="Case" ma:default="Regional Plan Template" ma:hidden="true" ma:internalName="Case" ma:readOnly="false">
      <xsd:simpleType>
        <xsd:restriction base="dms:Text">
          <xsd:maxLength value="255"/>
        </xsd:restriction>
      </xsd:simpleType>
    </xsd:element>
    <xsd:element name="RelatedPeople" ma:index="17"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8" nillable="true" ma:displayName="Category 1" ma:default="NA" ma:hidden="true" ma:internalName="CategoryName" ma:readOnly="false">
      <xsd:simpleType>
        <xsd:restriction base="dms:Text">
          <xsd:maxLength value="255"/>
        </xsd:restriction>
      </xsd:simpleType>
    </xsd:element>
    <xsd:element name="CategoryValue" ma:index="19" nillable="true" ma:displayName="Category 2" ma:default="NA" ma:hidden="true" ma:internalName="CategoryValue" ma:readOnly="false">
      <xsd:simpleType>
        <xsd:restriction base="dms:Text">
          <xsd:maxLength value="255"/>
        </xsd:restriction>
      </xsd:simpleType>
    </xsd:element>
    <xsd:element name="BusinessValue" ma:index="20" nillable="true" ma:displayName="Business Value" ma:hidden="true" ma:internalName="BusinessValue" ma:readOnly="false">
      <xsd:simpleType>
        <xsd:restriction base="dms:Text">
          <xsd:maxLength value="255"/>
        </xsd:restriction>
      </xsd:simpleType>
    </xsd:element>
    <xsd:element name="FunctionGroup" ma:index="21" nillable="true" ma:displayName="Function Group" ma:default="Plans, Policy and Strategy" ma:hidden="true" ma:internalName="FunctionGroup" ma:readOnly="false">
      <xsd:simpleType>
        <xsd:restriction base="dms:Text">
          <xsd:maxLength value="255"/>
        </xsd:restriction>
      </xsd:simpleType>
    </xsd:element>
    <xsd:element name="Function" ma:index="22" nillable="true" ma:displayName="Function" ma:default="" ma:hidden="true" ma:internalName="Function" ma:readOnly="false">
      <xsd:simpleType>
        <xsd:restriction base="dms:Text">
          <xsd:maxLength value="255"/>
        </xsd:restriction>
      </xsd:simpleType>
    </xsd:element>
    <xsd:element name="PRAType" ma:index="23" nillable="true" ma:displayName="PRA Type" ma:default="Doc" ma:hidden="true" ma:indexed="true" ma:internalName="PRAType" ma:readOnly="false">
      <xsd:simpleType>
        <xsd:restriction base="dms:Text">
          <xsd:maxLength value="255"/>
        </xsd:restriction>
      </xsd:simpleType>
    </xsd:element>
    <xsd:element name="PRADate1" ma:index="24" nillable="true" ma:displayName="PRA Date 1" ma:format="DateOnly" ma:hidden="true" ma:internalName="PRADate1" ma:readOnly="false">
      <xsd:simpleType>
        <xsd:restriction base="dms:DateTime"/>
      </xsd:simpleType>
    </xsd:element>
    <xsd:element name="PRADate2" ma:index="25" nillable="true" ma:displayName="PRA Date 2" ma:format="DateOnly" ma:hidden="true" ma:internalName="PRADate2" ma:readOnly="false">
      <xsd:simpleType>
        <xsd:restriction base="dms:DateTime"/>
      </xsd:simpleType>
    </xsd:element>
    <xsd:element name="PRADate3" ma:index="26" nillable="true" ma:displayName="PRA Date 3" ma:format="DateOnly" ma:hidden="true" ma:internalName="PRADate3" ma:readOnly="false">
      <xsd:simpleType>
        <xsd:restriction base="dms:DateTime"/>
      </xsd:simpleType>
    </xsd:element>
    <xsd:element name="PRADateDisposal" ma:index="27" nillable="true" ma:displayName="PRA Date Disposal" ma:format="DateOnly" ma:hidden="true" ma:internalName="PRADateDisposal" ma:readOnly="false">
      <xsd:simpleType>
        <xsd:restriction base="dms:DateTime"/>
      </xsd:simpleType>
    </xsd:element>
    <xsd:element name="PRADateTrigger" ma:index="28" nillable="true" ma:displayName="PRA Date Trigger" ma:format="DateOnly" ma:hidden="true" ma:internalName="PRADateTrigger" ma:readOnly="false">
      <xsd:simpleType>
        <xsd:restriction base="dms:DateTime"/>
      </xsd:simpleType>
    </xsd:element>
    <xsd:element name="PRAText1" ma:index="29" nillable="true" ma:displayName="PRA Text 1" ma:hidden="true" ma:internalName="PRAText1" ma:readOnly="false">
      <xsd:simpleType>
        <xsd:restriction base="dms:Text">
          <xsd:maxLength value="255"/>
        </xsd:restriction>
      </xsd:simpleType>
    </xsd:element>
    <xsd:element name="PRAText2" ma:index="30" nillable="true" ma:displayName="PRA Text 2" ma:hidden="true" ma:internalName="PRAText2" ma:readOnly="false">
      <xsd:simpleType>
        <xsd:restriction base="dms:Text">
          <xsd:maxLength value="255"/>
        </xsd:restriction>
      </xsd:simpleType>
    </xsd:element>
    <xsd:element name="PRAText3" ma:index="31" nillable="true" ma:displayName="PRA Text 3" ma:hidden="true" ma:internalName="PRAText3" ma:readOnly="false">
      <xsd:simpleType>
        <xsd:restriction base="dms:Text">
          <xsd:maxLength value="255"/>
        </xsd:restriction>
      </xsd:simpleType>
    </xsd:element>
    <xsd:element name="PRAText4" ma:index="32" nillable="true" ma:displayName="PRA Text 4" ma:hidden="true" ma:internalName="PRAText4" ma:readOnly="false">
      <xsd:simpleType>
        <xsd:restriction base="dms:Text">
          <xsd:maxLength value="255"/>
        </xsd:restriction>
      </xsd:simpleType>
    </xsd:element>
    <xsd:element name="PRAText5" ma:index="33" nillable="true" ma:displayName="PRA Text 5" ma:hidden="true" ma:internalName="PRAText5" ma:readOnly="false">
      <xsd:simpleType>
        <xsd:restriction base="dms:Text">
          <xsd:maxLength value="255"/>
        </xsd:restriction>
      </xsd:simpleType>
    </xsd:element>
    <xsd:element name="AggregationStatus" ma:index="34"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5" nillable="true" ma:displayName="Project" ma:default="NA" ma:hidden="true" ma:internalName="Project" ma:readOnly="false">
      <xsd:simpleType>
        <xsd:restriction base="dms:Text">
          <xsd:maxLength value="255"/>
        </xsd:restriction>
      </xsd:simpleType>
    </xsd:element>
    <xsd:element name="Activity" ma:index="36" nillable="true" ma:displayName="Activity" ma:default="Regional Plans"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hidden="true" ma:internalName="KeyWords" ma:readOnly="false">
      <xsd:simpleType>
        <xsd:restriction base="dms:Note"/>
      </xsd:simpleType>
    </xsd:element>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7"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8" nillable="true" ma:displayName="Channel" ma:default="NA" ma:hidden="true" ma:internalName="Channel" ma:readOnly="false">
      <xsd:simpleType>
        <xsd:restriction base="dms:Text">
          <xsd:maxLength value="255"/>
        </xsd:restriction>
      </xsd:simpleType>
    </xsd:element>
    <xsd:element name="Team" ma:index="39" nillable="true" ma:displayName="Team" ma:default="Air Plan Review 2021" ma:hidden="true" ma:internalName="Team" ma:readOnly="false">
      <xsd:simpleType>
        <xsd:restriction base="dms:Text">
          <xsd:maxLength value="255"/>
        </xsd:restriction>
      </xsd:simpleType>
    </xsd:element>
    <xsd:element name="Level2" ma:index="40" nillable="true" ma:displayName="Level2" ma:default="NA" ma:hidden="true" ma:internalName="Level2" ma:readOnly="false">
      <xsd:simpleType>
        <xsd:restriction base="dms:Text">
          <xsd:maxLength value="255"/>
        </xsd:restriction>
      </xsd:simpleType>
    </xsd:element>
    <xsd:element name="Level3" ma:index="41" nillable="true" ma:displayName="Level3" ma:hidden="true" ma:internalName="Level3" ma:readOnly="false">
      <xsd:simpleType>
        <xsd:restriction base="dms:Text">
          <xsd:maxLength value="255"/>
        </xsd:restriction>
      </xsd:simpleType>
    </xsd:element>
    <xsd:element name="Year" ma:index="42"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b61010-d6f3-4072-b934-7bbb13e97771" elementFormDefault="qualified">
    <xsd:import namespace="http://schemas.microsoft.com/office/2006/documentManagement/types"/>
    <xsd:import namespace="http://schemas.microsoft.com/office/infopath/2007/PartnerControls"/>
    <xsd:element name="SetLabel" ma:index="43" nillable="true" ma:displayName="Set Label" ma:default="RETAIN" ma:hidden="true" ma:indexed="true" ma:internalName="SetLabel" ma:readOnly="false">
      <xsd:simpleType>
        <xsd:restriction base="dms:Text">
          <xsd:maxLength value="255"/>
        </xsd:restriction>
      </xsd:simpleType>
    </xsd:element>
    <xsd:element name="OverrideLabel" ma:index="44" nillable="true" ma:displayName="Override Label" ma:hidden="true" ma:indexed="true" ma:internalName="Override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f00f32-ece1-4b03-85f5-e16b9c18213e" elementFormDefault="qualified">
    <xsd:import namespace="http://schemas.microsoft.com/office/2006/documentManagement/types"/>
    <xsd:import namespace="http://schemas.microsoft.com/office/infopath/2007/PartnerControls"/>
    <xsd:element name="MediaServiceMetadata" ma:index="45" nillable="true" ma:displayName="MediaServiceMetadata" ma:hidden="true" ma:internalName="MediaServiceMetadata" ma:readOnly="true">
      <xsd:simpleType>
        <xsd:restriction base="dms:Note"/>
      </xsd:simpleType>
    </xsd:element>
    <xsd:element name="MediaServiceFastMetadata" ma:index="46" nillable="true" ma:displayName="MediaServiceFastMetadata" ma:hidden="true" ma:internalName="MediaServiceFastMetadata" ma:readOnly="true">
      <xsd:simpleType>
        <xsd:restriction base="dms:Note"/>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element name="lcf76f155ced4ddcb4097134ff3c332f" ma:index="49" nillable="true" ma:taxonomy="true" ma:internalName="lcf76f155ced4ddcb4097134ff3c332f" ma:taxonomyFieldName="MediaServiceImageTags" ma:displayName="Image Tags" ma:readOnly="false" ma:fieldId="{5cf76f15-5ced-4ddc-b409-7134ff3c332f}" ma:taxonomyMulti="true" ma:sspId="c7d328cb-87b6-454d-8e4d-926b9ed8b4ae" ma:termSetId="09814cd3-568e-fe90-9814-8d621ff8fb84" ma:anchorId="fba54fb3-c3e1-fe81-a776-ca4b69148c4d" ma:open="true" ma:isKeyword="false">
      <xsd:complexType>
        <xsd:sequence>
          <xsd:element ref="pc:Terms" minOccurs="0" maxOccurs="1"/>
        </xsd:sequence>
      </xsd:complexType>
    </xsd:element>
    <xsd:element name="MediaServiceDateTaken" ma:index="51" nillable="true" ma:displayName="MediaServiceDateTaken" ma:hidden="true" ma:indexed="true" ma:internalName="MediaServiceDateTaken" ma:readOnly="true">
      <xsd:simpleType>
        <xsd:restriction base="dms:Text"/>
      </xsd:simpleType>
    </xsd:element>
    <xsd:element name="MediaServiceGenerationTime" ma:index="52" nillable="true" ma:displayName="MediaServiceGenerationTime" ma:hidden="true" ma:internalName="MediaServiceGenerationTime" ma:readOnly="true">
      <xsd:simpleType>
        <xsd:restriction base="dms:Text"/>
      </xsd:simpleType>
    </xsd:element>
    <xsd:element name="MediaServiceEventHashCode" ma:index="53" nillable="true" ma:displayName="MediaServiceEventHashCode" ma:hidden="true" ma:internalName="MediaServiceEventHashCode" ma:readOnly="true">
      <xsd:simpleType>
        <xsd:restriction base="dms:Text"/>
      </xsd:simpleType>
    </xsd:element>
    <xsd:element name="MediaServiceOCR" ma:index="5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ubactivity xmlns="4f9c820c-e7e2-444d-97ee-45f2b3485c1d">General</Subactivity>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Regional Plans</Activity>
    <AggregationStatus xmlns="4f9c820c-e7e2-444d-97ee-45f2b3485c1d">Normal</AggregationStatus>
    <CategoryValue xmlns="4f9c820c-e7e2-444d-97ee-45f2b3485c1d">Council Briefings</CategoryValue>
    <PRADate2 xmlns="4f9c820c-e7e2-444d-97ee-45f2b3485c1d" xsi:nil="true"/>
    <Case xmlns="4f9c820c-e7e2-444d-97ee-45f2b3485c1d">Regional Plan Template</Case>
    <PRAText1 xmlns="4f9c820c-e7e2-444d-97ee-45f2b3485c1d" xsi:nil="true"/>
    <PRAText4 xmlns="4f9c820c-e7e2-444d-97ee-45f2b3485c1d" xsi:nil="true"/>
    <Level3 xmlns="c91a514c-9034-4fa3-897a-8352025b26ed" xsi:nil="true"/>
    <Team xmlns="c91a514c-9034-4fa3-897a-8352025b26ed">Air Plan Review 2021</Team>
    <Project xmlns="4f9c820c-e7e2-444d-97ee-45f2b3485c1d">NA</Project>
    <FunctionGroup xmlns="4f9c820c-e7e2-444d-97ee-45f2b3485c1d">Plans, Policy and Strategy</FunctionGroup>
    <Function xmlns="4f9c820c-e7e2-444d-97ee-45f2b3485c1d">Operational Engagement</Function>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Year xmlns="c91a514c-9034-4fa3-897a-8352025b26ed">NA</Year>
    <Narrative xmlns="4f9c820c-e7e2-444d-97ee-45f2b3485c1d" xsi:nil="true"/>
    <CategoryName xmlns="4f9c820c-e7e2-444d-97ee-45f2b3485c1d">02 Governance</CategoryName>
    <PRADateTrigger xmlns="4f9c820c-e7e2-444d-97ee-45f2b3485c1d" xsi:nil="true"/>
    <PRAText2 xmlns="4f9c820c-e7e2-444d-97ee-45f2b3485c1d" xsi:nil="true"/>
    <SetLabel xmlns="d0b61010-d6f3-4072-b934-7bbb13e97771">RETAIN</SetLabel>
    <lcf76f155ced4ddcb4097134ff3c332f xmlns="1bf00f32-ece1-4b03-85f5-e16b9c18213e">
      <Terms xmlns="http://schemas.microsoft.com/office/infopath/2007/PartnerControls"/>
    </lcf76f155ced4ddcb4097134ff3c332f>
    <TaxCatchAll xmlns="93f62084-d139-48c7-bf68-38e8612ff30e" xsi:nil="true"/>
    <OverrideLabel xmlns="d0b61010-d6f3-4072-b934-7bbb13e97771" xsi:nil="true"/>
    <_dlc_DocIdUrl xmlns="93f62084-d139-48c7-bf68-38e8612ff30e">
      <Url>https://otagorc.sharepoint.com/sites/AirPlanBefore2021/_layouts/15/DocIdRedir.aspx?ID=AirPlanBefore2021-1544988928-394</Url>
      <Description>AirPlanBefore2021-1544988928-394</Description>
    </_dlc_DocIdUrl>
    <_dlc_DocId xmlns="93f62084-d139-48c7-bf68-38e8612ff30e">AirPlanBefore2021-1544988928-394</_dlc_DocId>
    <SharedWithUsers xmlns="93f62084-d139-48c7-bf68-38e8612ff30e">
      <UserInfo>
        <DisplayName>Fleur Matthews</DisplayName>
        <AccountId>38</AccountId>
        <AccountType/>
      </UserInfo>
      <UserInfo>
        <DisplayName>Kerstin Strauss</DisplayName>
        <AccountId>36</AccountId>
        <AccountType/>
      </UserInfo>
      <UserInfo>
        <DisplayName>Anita Dawe</DisplayName>
        <AccountId>42</AccountId>
        <AccountType/>
      </UserInfo>
      <UserInfo>
        <DisplayName>Victoria Manning</DisplayName>
        <AccountId>32</AccountId>
        <AccountType/>
      </UserInfo>
      <UserInfo>
        <DisplayName>Melanie Hardiman</DisplayName>
        <AccountId>30</AccountId>
        <AccountType/>
      </UserInfo>
      <UserInfo>
        <DisplayName>Sarah Harrison</DisplayName>
        <AccountId>43</AccountId>
        <AccountType/>
      </UserInfo>
    </SharedWithUsers>
  </documentManagement>
</p:properties>
</file>

<file path=customXml/itemProps1.xml><?xml version="1.0" encoding="utf-8"?>
<ds:datastoreItem xmlns:ds="http://schemas.openxmlformats.org/officeDocument/2006/customXml" ds:itemID="{A0DC300C-E3D7-4E48-AEED-5B0EBDB0E8D6}">
  <ds:schemaRefs>
    <ds:schemaRef ds:uri="15ffb055-6eb4-45a1-bc20-bf2ac0d420da"/>
    <ds:schemaRef ds:uri="1bf00f32-ece1-4b03-85f5-e16b9c18213e"/>
    <ds:schemaRef ds:uri="4f9c820c-e7e2-444d-97ee-45f2b3485c1d"/>
    <ds:schemaRef ds:uri="725c79e5-42ce-4aa0-ac78-b6418001f0d2"/>
    <ds:schemaRef ds:uri="93f62084-d139-48c7-bf68-38e8612ff30e"/>
    <ds:schemaRef ds:uri="c91a514c-9034-4fa3-897a-8352025b26ed"/>
    <ds:schemaRef ds:uri="d0b61010-d6f3-4072-b934-7bbb13e977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ACD961-3CEC-4327-A205-9410C58B28E4}">
  <ds:schemaRefs>
    <ds:schemaRef ds:uri="http://schemas.microsoft.com/sharepoint/v3/contenttype/forms"/>
  </ds:schemaRefs>
</ds:datastoreItem>
</file>

<file path=customXml/itemProps3.xml><?xml version="1.0" encoding="utf-8"?>
<ds:datastoreItem xmlns:ds="http://schemas.openxmlformats.org/officeDocument/2006/customXml" ds:itemID="{E4CE83E8-5691-445C-92D0-3AB08B49AA1E}">
  <ds:schemaRefs>
    <ds:schemaRef ds:uri="http://schemas.microsoft.com/sharepoint/events"/>
  </ds:schemaRefs>
</ds:datastoreItem>
</file>

<file path=customXml/itemProps4.xml><?xml version="1.0" encoding="utf-8"?>
<ds:datastoreItem xmlns:ds="http://schemas.openxmlformats.org/officeDocument/2006/customXml" ds:itemID="{9D878167-0713-4282-98E9-9E036F76AE0E}">
  <ds:schemaRefs>
    <ds:schemaRef ds:uri="15ffb055-6eb4-45a1-bc20-bf2ac0d420da"/>
    <ds:schemaRef ds:uri="1bf00f32-ece1-4b03-85f5-e16b9c18213e"/>
    <ds:schemaRef ds:uri="4f9c820c-e7e2-444d-97ee-45f2b3485c1d"/>
    <ds:schemaRef ds:uri="725c79e5-42ce-4aa0-ac78-b6418001f0d2"/>
    <ds:schemaRef ds:uri="93f62084-d139-48c7-bf68-38e8612ff30e"/>
    <ds:schemaRef ds:uri="c91a514c-9034-4fa3-897a-8352025b26ed"/>
    <ds:schemaRef ds:uri="d0b61010-d6f3-4072-b934-7bbb13e977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otago745054_Graduates - Copy</Template>
  <Application>Microsoft Office PowerPoint</Application>
  <PresentationFormat>On-screen Show (16:9)</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What we will cover today:</vt:lpstr>
      <vt:lpstr>Today’s session plan</vt:lpstr>
      <vt:lpstr>Issues</vt:lpstr>
      <vt:lpstr>PowerPoint Presentation</vt:lpstr>
      <vt:lpstr>The issue</vt:lpstr>
      <vt:lpstr>Options</vt:lpstr>
      <vt:lpstr>PowerPoint Presentation</vt:lpstr>
      <vt:lpstr>The issue</vt:lpstr>
      <vt:lpstr>Options</vt:lpstr>
      <vt:lpstr>PowerPoint Presentation</vt:lpstr>
      <vt:lpstr>The issue</vt:lpstr>
      <vt:lpstr>Options</vt:lpstr>
      <vt:lpstr>PowerPoint Presentation</vt:lpstr>
      <vt:lpstr>The issue</vt:lpstr>
      <vt:lpstr>Options</vt:lpstr>
      <vt:lpstr>PowerPoint Presentation</vt:lpstr>
      <vt:lpstr>The issue</vt:lpstr>
      <vt:lpstr>Options</vt:lpstr>
      <vt:lpstr>PowerPoint Presentation</vt:lpstr>
      <vt:lpstr>The issue</vt:lpstr>
      <vt:lpstr>Options</vt:lpstr>
      <vt:lpstr>PowerPoint Presentation</vt:lpstr>
      <vt:lpstr>The issue</vt:lpstr>
      <vt:lpstr>Options</vt:lpstr>
      <vt:lpstr>Any other issues?</vt:lpstr>
      <vt:lpstr>Next Steps</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Jason Anson</dc:creator>
  <cp:keywords/>
  <dc:description/>
  <cp:revision>1</cp:revision>
  <dcterms:created xsi:type="dcterms:W3CDTF">2023-04-19T04:20:53Z</dcterms:created>
  <dcterms:modified xsi:type="dcterms:W3CDTF">2023-12-11T23:42:00Z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0x01010074A1787F36D484449502D584ED611CB9</vt:lpwstr>
  </property>
  <property fmtid="{D5CDD505-2E9C-101B-9397-08002B2CF9AE}" pid="3" name="_dlc_DocId">
    <vt:lpwstr>OperationalEngagement-437910295-2071</vt:lpwstr>
  </property>
  <property fmtid="{D5CDD505-2E9C-101B-9397-08002B2CF9AE}" pid="4" name="_dlc_DocIdItemGuid">
    <vt:lpwstr>9c6ba92f-29e1-49fc-ac5b-81ff7718f472</vt:lpwstr>
  </property>
  <property fmtid="{D5CDD505-2E9C-101B-9397-08002B2CF9AE}" pid="5" name="_dlc_DocIdUrl">
    <vt:lpwstr>https://otagorc.sharepoint.com/sites/OperationalEngagement/_layouts/15/DocIdRedir.aspx?ID=OperationalEngagement-437910295-2071, OperationalEngagement-437910295-2071</vt:lpwstr>
  </property>
  <property fmtid="{D5CDD505-2E9C-101B-9397-08002B2CF9AE}" pid="6" name="MediaServiceImageTags">
    <vt:lpwstr/>
  </property>
</Properties>
</file>