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5"/>
  </p:sldMasterIdLst>
  <p:notesMasterIdLst>
    <p:notesMasterId r:id="rId17"/>
  </p:notesMasterIdLst>
  <p:sldIdLst>
    <p:sldId id="256" r:id="rId6"/>
    <p:sldId id="300" r:id="rId7"/>
    <p:sldId id="299" r:id="rId8"/>
    <p:sldId id="297" r:id="rId9"/>
    <p:sldId id="298" r:id="rId10"/>
    <p:sldId id="305" r:id="rId11"/>
    <p:sldId id="301" r:id="rId12"/>
    <p:sldId id="304" r:id="rId13"/>
    <p:sldId id="303" r:id="rId14"/>
    <p:sldId id="302" r:id="rId15"/>
    <p:sldId id="266" r:id="rId16"/>
  </p:sldIdLst>
  <p:sldSz cx="9144000" cy="6858000" type="screen4x3"/>
  <p:notesSz cx="6797675" cy="9926638"/>
  <p:embeddedFontLst>
    <p:embeddedFont>
      <p:font typeface="Expose" panose="020B0604020202020204" charset="0"/>
      <p:regular r:id="rId1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F4728A2-CEA5-4899-91C9-3E9B1F158676}" v="8" dt="2025-03-11T03:31:34.61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6357" autoAdjust="0"/>
  </p:normalViewPr>
  <p:slideViewPr>
    <p:cSldViewPr>
      <p:cViewPr varScale="1">
        <p:scale>
          <a:sx n="82" d="100"/>
          <a:sy n="82" d="100"/>
        </p:scale>
        <p:origin x="1459" y="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font" Target="fonts/font1.fntdata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microsoft.com/office/2015/10/relationships/revisionInfo" Target="revisionInfo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microsoft.com/office/2016/11/relationships/changesInfo" Target="changesInfos/changesInfo1.xml"/><Relationship Id="rId10" Type="http://schemas.openxmlformats.org/officeDocument/2006/relationships/slide" Target="slides/slide5.xml"/><Relationship Id="rId19" Type="http://schemas.openxmlformats.org/officeDocument/2006/relationships/presProps" Target="presProp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isa de Klerk" userId="fc5cb1d0-e400-4ad3-a507-be34a32fa87e" providerId="ADAL" clId="{9F4728A2-CEA5-4899-91C9-3E9B1F158676}"/>
    <pc:docChg chg="custSel addSld modSld">
      <pc:chgData name="Leisa de Klerk" userId="fc5cb1d0-e400-4ad3-a507-be34a32fa87e" providerId="ADAL" clId="{9F4728A2-CEA5-4899-91C9-3E9B1F158676}" dt="2025-03-11T03:32:23.072" v="751" actId="20577"/>
      <pc:docMkLst>
        <pc:docMk/>
      </pc:docMkLst>
      <pc:sldChg chg="modSp mod">
        <pc:chgData name="Leisa de Klerk" userId="fc5cb1d0-e400-4ad3-a507-be34a32fa87e" providerId="ADAL" clId="{9F4728A2-CEA5-4899-91C9-3E9B1F158676}" dt="2025-03-10T20:22:36.422" v="258" actId="20577"/>
        <pc:sldMkLst>
          <pc:docMk/>
          <pc:sldMk cId="3133483048" sldId="297"/>
        </pc:sldMkLst>
        <pc:spChg chg="mod">
          <ac:chgData name="Leisa de Klerk" userId="fc5cb1d0-e400-4ad3-a507-be34a32fa87e" providerId="ADAL" clId="{9F4728A2-CEA5-4899-91C9-3E9B1F158676}" dt="2025-03-10T20:22:36.422" v="258" actId="20577"/>
          <ac:spMkLst>
            <pc:docMk/>
            <pc:sldMk cId="3133483048" sldId="297"/>
            <ac:spMk id="2" creationId="{4874FB17-6249-402C-231C-54A8746D8F7F}"/>
          </ac:spMkLst>
        </pc:spChg>
      </pc:sldChg>
      <pc:sldChg chg="modSp mod">
        <pc:chgData name="Leisa de Klerk" userId="fc5cb1d0-e400-4ad3-a507-be34a32fa87e" providerId="ADAL" clId="{9F4728A2-CEA5-4899-91C9-3E9B1F158676}" dt="2025-03-10T20:22:06.055" v="238" actId="20577"/>
        <pc:sldMkLst>
          <pc:docMk/>
          <pc:sldMk cId="3444186827" sldId="298"/>
        </pc:sldMkLst>
        <pc:spChg chg="mod">
          <ac:chgData name="Leisa de Klerk" userId="fc5cb1d0-e400-4ad3-a507-be34a32fa87e" providerId="ADAL" clId="{9F4728A2-CEA5-4899-91C9-3E9B1F158676}" dt="2025-03-10T20:22:06.055" v="238" actId="20577"/>
          <ac:spMkLst>
            <pc:docMk/>
            <pc:sldMk cId="3444186827" sldId="298"/>
            <ac:spMk id="2" creationId="{6FB3B412-6619-77E0-5C72-435F4932A761}"/>
          </ac:spMkLst>
        </pc:spChg>
        <pc:spChg chg="mod">
          <ac:chgData name="Leisa de Klerk" userId="fc5cb1d0-e400-4ad3-a507-be34a32fa87e" providerId="ADAL" clId="{9F4728A2-CEA5-4899-91C9-3E9B1F158676}" dt="2025-03-10T01:34:52.206" v="226" actId="20577"/>
          <ac:spMkLst>
            <pc:docMk/>
            <pc:sldMk cId="3444186827" sldId="298"/>
            <ac:spMk id="3" creationId="{7CB2C4CC-DDF8-F3B7-AAA6-8A03AC546B3A}"/>
          </ac:spMkLst>
        </pc:spChg>
      </pc:sldChg>
      <pc:sldChg chg="modSp mod">
        <pc:chgData name="Leisa de Klerk" userId="fc5cb1d0-e400-4ad3-a507-be34a32fa87e" providerId="ADAL" clId="{9F4728A2-CEA5-4899-91C9-3E9B1F158676}" dt="2025-03-10T01:18:21.048" v="65" actId="20577"/>
        <pc:sldMkLst>
          <pc:docMk/>
          <pc:sldMk cId="1946537413" sldId="299"/>
        </pc:sldMkLst>
        <pc:spChg chg="mod">
          <ac:chgData name="Leisa de Klerk" userId="fc5cb1d0-e400-4ad3-a507-be34a32fa87e" providerId="ADAL" clId="{9F4728A2-CEA5-4899-91C9-3E9B1F158676}" dt="2025-03-10T01:18:21.048" v="65" actId="20577"/>
          <ac:spMkLst>
            <pc:docMk/>
            <pc:sldMk cId="1946537413" sldId="299"/>
            <ac:spMk id="3" creationId="{D6844E10-8604-50CB-1168-F3B08964D0DF}"/>
          </ac:spMkLst>
        </pc:spChg>
      </pc:sldChg>
      <pc:sldChg chg="modSp mod">
        <pc:chgData name="Leisa de Klerk" userId="fc5cb1d0-e400-4ad3-a507-be34a32fa87e" providerId="ADAL" clId="{9F4728A2-CEA5-4899-91C9-3E9B1F158676}" dt="2025-03-10T20:31:28.830" v="440" actId="20577"/>
        <pc:sldMkLst>
          <pc:docMk/>
          <pc:sldMk cId="879972445" sldId="301"/>
        </pc:sldMkLst>
        <pc:spChg chg="mod">
          <ac:chgData name="Leisa de Klerk" userId="fc5cb1d0-e400-4ad3-a507-be34a32fa87e" providerId="ADAL" clId="{9F4728A2-CEA5-4899-91C9-3E9B1F158676}" dt="2025-03-10T20:31:28.830" v="440" actId="20577"/>
          <ac:spMkLst>
            <pc:docMk/>
            <pc:sldMk cId="879972445" sldId="301"/>
            <ac:spMk id="3" creationId="{5AEBCA31-B24F-25E5-107F-922A5504F823}"/>
          </ac:spMkLst>
        </pc:spChg>
      </pc:sldChg>
      <pc:sldChg chg="addSp delSp modSp new mod">
        <pc:chgData name="Leisa de Klerk" userId="fc5cb1d0-e400-4ad3-a507-be34a32fa87e" providerId="ADAL" clId="{9F4728A2-CEA5-4899-91C9-3E9B1F158676}" dt="2025-03-10T20:49:03.071" v="547" actId="1076"/>
        <pc:sldMkLst>
          <pc:docMk/>
          <pc:sldMk cId="1500248295" sldId="304"/>
        </pc:sldMkLst>
        <pc:spChg chg="mod">
          <ac:chgData name="Leisa de Klerk" userId="fc5cb1d0-e400-4ad3-a507-be34a32fa87e" providerId="ADAL" clId="{9F4728A2-CEA5-4899-91C9-3E9B1F158676}" dt="2025-03-10T20:24:22.519" v="281" actId="20577"/>
          <ac:spMkLst>
            <pc:docMk/>
            <pc:sldMk cId="1500248295" sldId="304"/>
            <ac:spMk id="2" creationId="{CACB1325-B666-F85A-832D-68F3CAC07693}"/>
          </ac:spMkLst>
        </pc:spChg>
        <pc:spChg chg="mod">
          <ac:chgData name="Leisa de Klerk" userId="fc5cb1d0-e400-4ad3-a507-be34a32fa87e" providerId="ADAL" clId="{9F4728A2-CEA5-4899-91C9-3E9B1F158676}" dt="2025-03-10T20:49:03.071" v="547" actId="1076"/>
          <ac:spMkLst>
            <pc:docMk/>
            <pc:sldMk cId="1500248295" sldId="304"/>
            <ac:spMk id="3" creationId="{01BE0BE1-CA05-D85A-293B-2653D4CA65FE}"/>
          </ac:spMkLst>
        </pc:spChg>
        <pc:spChg chg="del">
          <ac:chgData name="Leisa de Klerk" userId="fc5cb1d0-e400-4ad3-a507-be34a32fa87e" providerId="ADAL" clId="{9F4728A2-CEA5-4899-91C9-3E9B1F158676}" dt="2025-03-10T20:24:48.824" v="282" actId="931"/>
          <ac:spMkLst>
            <pc:docMk/>
            <pc:sldMk cId="1500248295" sldId="304"/>
            <ac:spMk id="4" creationId="{7FC3007C-FAED-54B6-C8F4-AC433A3B24E4}"/>
          </ac:spMkLst>
        </pc:spChg>
        <pc:picChg chg="add mod modCrop">
          <ac:chgData name="Leisa de Klerk" userId="fc5cb1d0-e400-4ad3-a507-be34a32fa87e" providerId="ADAL" clId="{9F4728A2-CEA5-4899-91C9-3E9B1F158676}" dt="2025-03-10T20:25:06.474" v="286" actId="18131"/>
          <ac:picMkLst>
            <pc:docMk/>
            <pc:sldMk cId="1500248295" sldId="304"/>
            <ac:picMk id="6" creationId="{C0C23811-8BD4-7E95-084B-131327CADDE6}"/>
          </ac:picMkLst>
        </pc:picChg>
        <pc:picChg chg="add mod modCrop">
          <ac:chgData name="Leisa de Klerk" userId="fc5cb1d0-e400-4ad3-a507-be34a32fa87e" providerId="ADAL" clId="{9F4728A2-CEA5-4899-91C9-3E9B1F158676}" dt="2025-03-10T20:48:21.052" v="546" actId="18131"/>
          <ac:picMkLst>
            <pc:docMk/>
            <pc:sldMk cId="1500248295" sldId="304"/>
            <ac:picMk id="7" creationId="{8D0A59ED-1003-E275-0B42-508B055549EB}"/>
          </ac:picMkLst>
        </pc:picChg>
      </pc:sldChg>
      <pc:sldChg chg="addSp delSp modSp new mod">
        <pc:chgData name="Leisa de Klerk" userId="fc5cb1d0-e400-4ad3-a507-be34a32fa87e" providerId="ADAL" clId="{9F4728A2-CEA5-4899-91C9-3E9B1F158676}" dt="2025-03-11T03:32:23.072" v="751" actId="20577"/>
        <pc:sldMkLst>
          <pc:docMk/>
          <pc:sldMk cId="1159770504" sldId="305"/>
        </pc:sldMkLst>
        <pc:spChg chg="mod">
          <ac:chgData name="Leisa de Klerk" userId="fc5cb1d0-e400-4ad3-a507-be34a32fa87e" providerId="ADAL" clId="{9F4728A2-CEA5-4899-91C9-3E9B1F158676}" dt="2025-03-11T03:31:18.224" v="573" actId="20577"/>
          <ac:spMkLst>
            <pc:docMk/>
            <pc:sldMk cId="1159770504" sldId="305"/>
            <ac:spMk id="2" creationId="{D7602018-5A55-9433-9E44-FF0443853972}"/>
          </ac:spMkLst>
        </pc:spChg>
        <pc:spChg chg="mod">
          <ac:chgData name="Leisa de Klerk" userId="fc5cb1d0-e400-4ad3-a507-be34a32fa87e" providerId="ADAL" clId="{9F4728A2-CEA5-4899-91C9-3E9B1F158676}" dt="2025-03-11T03:32:23.072" v="751" actId="20577"/>
          <ac:spMkLst>
            <pc:docMk/>
            <pc:sldMk cId="1159770504" sldId="305"/>
            <ac:spMk id="3" creationId="{DDCD3B3F-2FC4-4E70-06F8-3504AD0C1290}"/>
          </ac:spMkLst>
        </pc:spChg>
        <pc:spChg chg="del">
          <ac:chgData name="Leisa de Klerk" userId="fc5cb1d0-e400-4ad3-a507-be34a32fa87e" providerId="ADAL" clId="{9F4728A2-CEA5-4899-91C9-3E9B1F158676}" dt="2025-03-11T03:31:34.613" v="574" actId="931"/>
          <ac:spMkLst>
            <pc:docMk/>
            <pc:sldMk cId="1159770504" sldId="305"/>
            <ac:spMk id="4" creationId="{B53BAD22-FE08-423F-F8B4-AE0AFD71F4D6}"/>
          </ac:spMkLst>
        </pc:spChg>
        <pc:picChg chg="add mod">
          <ac:chgData name="Leisa de Klerk" userId="fc5cb1d0-e400-4ad3-a507-be34a32fa87e" providerId="ADAL" clId="{9F4728A2-CEA5-4899-91C9-3E9B1F158676}" dt="2025-03-11T03:31:38.506" v="575" actId="27614"/>
          <ac:picMkLst>
            <pc:docMk/>
            <pc:sldMk cId="1159770504" sldId="305"/>
            <ac:picMk id="6" creationId="{14903B38-4F43-AD8C-4A89-3AB05284A8F2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07D3A2-B158-4AD6-B030-44D7EE822ADE}" type="datetimeFigureOut">
              <a:rPr lang="en-NZ" smtClean="0"/>
              <a:t>10/03/2025</a:t>
            </a:fld>
            <a:endParaRPr lang="en-N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N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B5A83B-794C-436B-9F26-CE5A462A49F3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7261941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NZ" i="1" dirty="0"/>
              <a:t>Ka mihi </a:t>
            </a:r>
            <a:r>
              <a:rPr lang="en-NZ" i="1" dirty="0" err="1"/>
              <a:t>ki</a:t>
            </a:r>
            <a:r>
              <a:rPr lang="en-NZ" i="1" dirty="0"/>
              <a:t> a </a:t>
            </a:r>
            <a:r>
              <a:rPr lang="en-NZ" i="1" dirty="0" err="1"/>
              <a:t>Ranginui</a:t>
            </a:r>
            <a:r>
              <a:rPr lang="en-NZ" i="1" dirty="0"/>
              <a:t>, </a:t>
            </a:r>
            <a:r>
              <a:rPr lang="en-NZ" i="1" dirty="0" err="1"/>
              <a:t>ki</a:t>
            </a:r>
            <a:r>
              <a:rPr lang="en-NZ" i="1" dirty="0"/>
              <a:t> a </a:t>
            </a:r>
            <a:r>
              <a:rPr lang="en-NZ" i="1" dirty="0" err="1"/>
              <a:t>Papatūānuku</a:t>
            </a:r>
            <a:r>
              <a:rPr lang="en-NZ" i="1" dirty="0"/>
              <a:t>, Ka mihi </a:t>
            </a:r>
            <a:r>
              <a:rPr lang="en-NZ" i="1" dirty="0" err="1"/>
              <a:t>ki</a:t>
            </a:r>
            <a:r>
              <a:rPr lang="en-NZ" i="1" dirty="0"/>
              <a:t> </a:t>
            </a:r>
            <a:r>
              <a:rPr lang="en-NZ" i="1" dirty="0" err="1"/>
              <a:t>te</a:t>
            </a:r>
            <a:r>
              <a:rPr lang="en-NZ" i="1" dirty="0"/>
              <a:t> </a:t>
            </a:r>
            <a:r>
              <a:rPr lang="en-NZ" i="1" dirty="0" err="1"/>
              <a:t>ngao</a:t>
            </a:r>
            <a:r>
              <a:rPr lang="en-NZ" i="1" dirty="0"/>
              <a:t> o </a:t>
            </a:r>
            <a:r>
              <a:rPr lang="en-NZ" i="1" dirty="0" err="1"/>
              <a:t>te</a:t>
            </a:r>
            <a:r>
              <a:rPr lang="en-NZ" i="1" dirty="0"/>
              <a:t> </a:t>
            </a:r>
            <a:r>
              <a:rPr lang="en-NZ" i="1" dirty="0" err="1"/>
              <a:t>wheiao</a:t>
            </a:r>
            <a:r>
              <a:rPr lang="en-NZ" i="1" dirty="0"/>
              <a:t>! </a:t>
            </a:r>
            <a:r>
              <a:rPr lang="en-NZ" i="1" dirty="0" err="1"/>
              <a:t>Toitū</a:t>
            </a:r>
            <a:r>
              <a:rPr lang="en-NZ" i="1" dirty="0"/>
              <a:t> </a:t>
            </a:r>
            <a:r>
              <a:rPr lang="en-NZ" i="1" dirty="0" err="1"/>
              <a:t>te</a:t>
            </a:r>
            <a:r>
              <a:rPr lang="en-NZ" i="1" dirty="0"/>
              <a:t> whenua, </a:t>
            </a:r>
            <a:r>
              <a:rPr lang="en-NZ" i="1" dirty="0" err="1"/>
              <a:t>toitū</a:t>
            </a:r>
            <a:r>
              <a:rPr lang="en-NZ" i="1" dirty="0"/>
              <a:t> </a:t>
            </a:r>
            <a:r>
              <a:rPr lang="en-NZ" i="1" dirty="0" err="1"/>
              <a:t>te</a:t>
            </a:r>
            <a:r>
              <a:rPr lang="en-NZ" i="1" dirty="0"/>
              <a:t> </a:t>
            </a:r>
            <a:r>
              <a:rPr lang="en-NZ" i="1" dirty="0" err="1"/>
              <a:t>tangata</a:t>
            </a:r>
            <a:r>
              <a:rPr lang="en-NZ" i="1" dirty="0"/>
              <a:t> </a:t>
            </a:r>
            <a:r>
              <a:rPr lang="en-NZ" i="1" dirty="0" err="1"/>
              <a:t>ki</a:t>
            </a:r>
            <a:r>
              <a:rPr lang="en-NZ" i="1" dirty="0"/>
              <a:t> </a:t>
            </a:r>
            <a:r>
              <a:rPr lang="en-NZ" i="1" dirty="0" err="1"/>
              <a:t>te</a:t>
            </a:r>
            <a:r>
              <a:rPr lang="en-NZ" i="1" dirty="0"/>
              <a:t> </a:t>
            </a:r>
            <a:r>
              <a:rPr lang="en-NZ" i="1" dirty="0" err="1"/>
              <a:t>wheiao</a:t>
            </a:r>
            <a:r>
              <a:rPr lang="en-NZ" i="1" dirty="0"/>
              <a:t> </a:t>
            </a:r>
            <a:r>
              <a:rPr lang="en-NZ" i="1" dirty="0" err="1"/>
              <a:t>ki</a:t>
            </a:r>
            <a:r>
              <a:rPr lang="en-NZ" i="1" dirty="0"/>
              <a:t> </a:t>
            </a:r>
            <a:r>
              <a:rPr lang="en-NZ" i="1" dirty="0" err="1"/>
              <a:t>te</a:t>
            </a:r>
            <a:r>
              <a:rPr lang="en-NZ" i="1" dirty="0"/>
              <a:t> </a:t>
            </a:r>
            <a:r>
              <a:rPr lang="en-NZ" i="1" dirty="0" err="1"/>
              <a:t>ao</a:t>
            </a:r>
            <a:r>
              <a:rPr lang="en-NZ" i="1" dirty="0"/>
              <a:t> </a:t>
            </a:r>
            <a:r>
              <a:rPr lang="en-NZ" i="1" dirty="0" err="1"/>
              <a:t>mārama</a:t>
            </a:r>
            <a:r>
              <a:rPr lang="en-NZ" i="1" dirty="0"/>
              <a:t>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NZ" i="1" dirty="0"/>
              <a:t>Session outline: Introduce our </a:t>
            </a:r>
            <a:r>
              <a:rPr lang="en-NZ" i="1" dirty="0" err="1"/>
              <a:t>kaupapa</a:t>
            </a:r>
            <a:r>
              <a:rPr lang="en-NZ" i="1" dirty="0"/>
              <a:t>, look at the structure and funding of the organisation and where ORC fits into this.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NZ" i="1" dirty="0"/>
              <a:t>Talk about how we work with schools and the community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NZ" i="1" dirty="0"/>
              <a:t>Talk about two larger projects we are involved in</a:t>
            </a:r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B5A83B-794C-436B-9F26-CE5A462A49F3}" type="slidenum">
              <a:rPr lang="en-NZ" smtClean="0"/>
              <a:t>1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4634703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B5A83B-794C-436B-9F26-CE5A462A49F3}" type="slidenum">
              <a:rPr lang="en-NZ" smtClean="0"/>
              <a:t>4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4872318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B5A83B-794C-436B-9F26-CE5A462A49F3}" type="slidenum">
              <a:rPr lang="en-NZ" smtClean="0"/>
              <a:t>7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5517457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dirty="0"/>
              <a:t>This was a brief over-view of Enviroschools, our </a:t>
            </a:r>
            <a:r>
              <a:rPr lang="en-NZ" dirty="0" err="1"/>
              <a:t>kaupapa</a:t>
            </a:r>
            <a:r>
              <a:rPr lang="en-NZ" dirty="0"/>
              <a:t> and structure and where ORC fits in this picture, how we contribute to ORC’s priorities.</a:t>
            </a:r>
          </a:p>
          <a:p>
            <a:endParaRPr lang="en-NZ" dirty="0"/>
          </a:p>
          <a:p>
            <a:r>
              <a:rPr lang="en-NZ" dirty="0"/>
              <a:t>There are lots of exciting things happening in schools and communities and many schools are deepening their sustainability practices. </a:t>
            </a:r>
          </a:p>
          <a:p>
            <a:endParaRPr lang="en-NZ" dirty="0"/>
          </a:p>
          <a:p>
            <a:r>
              <a:rPr lang="en-NZ" dirty="0"/>
              <a:t>One of my roles is to see what the other regions are doing. A great initiative that some councils in other regions are doing is providing a transport fund to cover the cost of buses to get students to </a:t>
            </a:r>
            <a:r>
              <a:rPr lang="en-NZ" dirty="0" err="1"/>
              <a:t>environmenmental</a:t>
            </a:r>
            <a:r>
              <a:rPr lang="en-NZ" dirty="0"/>
              <a:t> education opportunities- transport is often the stumbling block that stops students being able to go off-site. This is something I would like to</a:t>
            </a:r>
            <a:r>
              <a:rPr lang="en-N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consider for Otago if the councillors were open to that as part of the LTP discussions – this could be one way for ORC to support all Otago schools, not just Enviroschools.</a:t>
            </a:r>
            <a:endParaRPr lang="en-NZ" dirty="0"/>
          </a:p>
          <a:p>
            <a:endParaRPr lang="en-NZ" dirty="0"/>
          </a:p>
          <a:p>
            <a:r>
              <a:rPr lang="en-NZ" dirty="0"/>
              <a:t>Find out more at the Enviroschools Website and on our </a:t>
            </a:r>
            <a:r>
              <a:rPr lang="en-NZ" dirty="0" err="1"/>
              <a:t>facebook</a:t>
            </a:r>
            <a:r>
              <a:rPr lang="en-NZ" dirty="0"/>
              <a:t> page.</a:t>
            </a:r>
          </a:p>
          <a:p>
            <a:endParaRPr lang="en-NZ" dirty="0"/>
          </a:p>
          <a:p>
            <a:r>
              <a:rPr lang="en-NZ" dirty="0"/>
              <a:t>Thankyou very much for your time this morning. Are there any questions.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B5A83B-794C-436B-9F26-CE5A462A49F3}" type="slidenum">
              <a:rPr lang="en-NZ" smtClean="0"/>
              <a:t>11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6086115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9552" y="980728"/>
            <a:ext cx="4392488" cy="2160240"/>
          </a:xfrm>
        </p:spPr>
        <p:txBody>
          <a:bodyPr/>
          <a:lstStyle>
            <a:lvl1pPr algn="l">
              <a:defRPr b="1">
                <a:solidFill>
                  <a:sysClr val="windowText" lastClr="00000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NZ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3140968"/>
            <a:ext cx="3672408" cy="1152128"/>
          </a:xfrm>
        </p:spPr>
        <p:txBody>
          <a:bodyPr/>
          <a:lstStyle>
            <a:lvl1pPr marL="0" indent="0" algn="l">
              <a:buNone/>
              <a:defRPr>
                <a:solidFill>
                  <a:sysClr val="windowText" lastClr="000000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NZ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F866E-E524-4454-9AC8-E5E99E6D89FA}" type="datetimeFigureOut">
              <a:rPr lang="en-NZ" smtClean="0"/>
              <a:t>10/03/2025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98818-CEE5-4D05-86EC-82D482E5B612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350566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on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500" b="1"/>
            </a:lvl1pPr>
          </a:lstStyle>
          <a:p>
            <a:r>
              <a:rPr lang="en-US"/>
              <a:t>Click to edit Master title style</a:t>
            </a:r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3490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F866E-E524-4454-9AC8-E5E99E6D89FA}" type="datetimeFigureOut">
              <a:rPr lang="en-NZ" smtClean="0"/>
              <a:t>10/03/2025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98818-CEE5-4D05-86EC-82D482E5B612}" type="slidenum">
              <a:rPr lang="en-NZ" smtClean="0"/>
              <a:t>‹#›</a:t>
            </a:fld>
            <a:endParaRPr lang="en-NZ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787900" y="1628775"/>
            <a:ext cx="3887788" cy="4248497"/>
          </a:xfrm>
          <a:prstGeom prst="roundRect">
            <a:avLst/>
          </a:prstGeom>
          <a:solidFill>
            <a:schemeClr val="bg2"/>
          </a:solidFill>
          <a:ln w="28575">
            <a:solidFill>
              <a:schemeClr val="bg2"/>
            </a:soli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/>
          <a:lstStyle/>
          <a:p>
            <a:r>
              <a:rPr lang="en-US"/>
              <a:t>Click icon to add picture</a:t>
            </a:r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4602062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photo and caption or highligh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500" b="1"/>
            </a:lvl1pPr>
          </a:lstStyle>
          <a:p>
            <a:r>
              <a:rPr lang="en-US"/>
              <a:t>Click to edit Master title style</a:t>
            </a:r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3490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F866E-E524-4454-9AC8-E5E99E6D89FA}" type="datetimeFigureOut">
              <a:rPr lang="en-NZ" smtClean="0"/>
              <a:t>10/03/2025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98818-CEE5-4D05-86EC-82D482E5B612}" type="slidenum">
              <a:rPr lang="en-NZ" smtClean="0"/>
              <a:t>‹#›</a:t>
            </a:fld>
            <a:endParaRPr lang="en-NZ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787900" y="1628775"/>
            <a:ext cx="3887788" cy="2664321"/>
          </a:xfrm>
          <a:prstGeom prst="roundRect">
            <a:avLst/>
          </a:prstGeom>
          <a:solidFill>
            <a:schemeClr val="bg2"/>
          </a:solidFill>
          <a:ln w="28575">
            <a:solidFill>
              <a:schemeClr val="bg2"/>
            </a:soli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/>
          <a:lstStyle/>
          <a:p>
            <a:r>
              <a:rPr lang="en-US"/>
              <a:t>Click icon to add picture</a:t>
            </a:r>
            <a:endParaRPr lang="en-NZ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4"/>
          </p:nvPr>
        </p:nvSpPr>
        <p:spPr>
          <a:xfrm>
            <a:off x="4787900" y="4581525"/>
            <a:ext cx="3960813" cy="1368425"/>
          </a:xfrm>
          <a:prstGeom prst="roundRec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txBody>
          <a:bodyPr>
            <a:noAutofit/>
          </a:bodyPr>
          <a:lstStyle>
            <a:lvl1pPr marL="0" indent="0">
              <a:buNone/>
              <a:defRPr sz="1500" b="1" i="1">
                <a:solidFill>
                  <a:schemeClr val="bg2"/>
                </a:solidFill>
              </a:defRPr>
            </a:lvl1pPr>
            <a:lvl2pPr marL="457200" indent="0">
              <a:buNone/>
              <a:defRPr sz="1500" b="1" i="1">
                <a:solidFill>
                  <a:schemeClr val="bg2"/>
                </a:solidFill>
              </a:defRPr>
            </a:lvl2pPr>
            <a:lvl3pPr marL="914400" indent="0">
              <a:buNone/>
              <a:defRPr sz="1500" b="1" i="1">
                <a:solidFill>
                  <a:schemeClr val="bg2"/>
                </a:solidFill>
              </a:defRPr>
            </a:lvl3pPr>
            <a:lvl4pPr marL="1371600" indent="0">
              <a:buNone/>
              <a:defRPr sz="1500" b="1" i="1">
                <a:solidFill>
                  <a:schemeClr val="bg2"/>
                </a:solidFill>
              </a:defRPr>
            </a:lvl4pPr>
            <a:lvl5pPr marL="1828800" indent="0">
              <a:buNone/>
              <a:defRPr sz="1500" b="1" i="1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576038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+ two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500" b="1"/>
            </a:lvl1pPr>
          </a:lstStyle>
          <a:p>
            <a:r>
              <a:rPr lang="en-US"/>
              <a:t>Click to edit Master title style</a:t>
            </a:r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3490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F866E-E524-4454-9AC8-E5E99E6D89FA}" type="datetimeFigureOut">
              <a:rPr lang="en-NZ" smtClean="0"/>
              <a:t>10/03/2025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98818-CEE5-4D05-86EC-82D482E5B612}" type="slidenum">
              <a:rPr lang="en-NZ" smtClean="0"/>
              <a:t>‹#›</a:t>
            </a:fld>
            <a:endParaRPr lang="en-NZ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787900" y="1628775"/>
            <a:ext cx="3887788" cy="1944241"/>
          </a:xfrm>
          <a:prstGeom prst="roundRect">
            <a:avLst/>
          </a:prstGeom>
          <a:solidFill>
            <a:schemeClr val="bg2"/>
          </a:solidFill>
          <a:ln w="28575">
            <a:solidFill>
              <a:schemeClr val="bg2"/>
            </a:soli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/>
          <a:lstStyle/>
          <a:p>
            <a:r>
              <a:rPr lang="en-US"/>
              <a:t>Click icon to add picture</a:t>
            </a:r>
            <a:endParaRPr lang="en-NZ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4788024" y="3861048"/>
            <a:ext cx="3887788" cy="2088232"/>
          </a:xfrm>
          <a:prstGeom prst="roundRect">
            <a:avLst/>
          </a:prstGeom>
          <a:solidFill>
            <a:schemeClr val="bg2"/>
          </a:solidFill>
          <a:ln w="28575">
            <a:solidFill>
              <a:schemeClr val="bg2"/>
            </a:soli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/>
          <a:lstStyle/>
          <a:p>
            <a:r>
              <a:rPr lang="en-US"/>
              <a:t>Click icon to add picture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1587023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F866E-E524-4454-9AC8-E5E99E6D89FA}" type="datetimeFigureOut">
              <a:rPr lang="en-NZ" smtClean="0"/>
              <a:t>10/03/2025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98818-CEE5-4D05-86EC-82D482E5B612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772503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500" b="1"/>
            </a:lvl1pPr>
          </a:lstStyle>
          <a:p>
            <a:r>
              <a:rPr lang="en-US"/>
              <a:t>Click to edit Master title style</a:t>
            </a:r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F866E-E524-4454-9AC8-E5E99E6D89FA}" type="datetimeFigureOut">
              <a:rPr lang="en-NZ" smtClean="0"/>
              <a:t>10/03/2025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98818-CEE5-4D05-86EC-82D482E5B612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7076572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F866E-E524-4454-9AC8-E5E99E6D89FA}" type="datetimeFigureOut">
              <a:rPr lang="en-NZ" smtClean="0"/>
              <a:t>10/03/2025</a:t>
            </a:fld>
            <a:endParaRPr lang="en-N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98818-CEE5-4D05-86EC-82D482E5B612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4609664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F866E-E524-4454-9AC8-E5E99E6D89FA}" type="datetimeFigureOut">
              <a:rPr lang="en-NZ" smtClean="0"/>
              <a:t>10/03/2025</a:t>
            </a:fld>
            <a:endParaRPr lang="en-N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98818-CEE5-4D05-86EC-82D482E5B612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5427600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F866E-E524-4454-9AC8-E5E99E6D89FA}" type="datetimeFigureOut">
              <a:rPr lang="en-NZ" smtClean="0"/>
              <a:t>10/03/2025</a:t>
            </a:fld>
            <a:endParaRPr lang="en-N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98818-CEE5-4D05-86EC-82D482E5B612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7933891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NZ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DF866E-E524-4454-9AC8-E5E99E6D89FA}" type="datetimeFigureOut">
              <a:rPr lang="en-NZ" smtClean="0"/>
              <a:t>10/03/2025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N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77D98818-CEE5-4D05-86EC-82D482E5B612}" type="slidenum">
              <a:rPr lang="en-NZ" smtClean="0"/>
              <a:pPr/>
              <a:t>‹#›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606357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60" r:id="rId3"/>
    <p:sldLayoutId id="2147483662" r:id="rId4"/>
    <p:sldLayoutId id="2147483650" r:id="rId5"/>
    <p:sldLayoutId id="2147483652" r:id="rId6"/>
    <p:sldLayoutId id="2147483653" r:id="rId7"/>
    <p:sldLayoutId id="2147483654" r:id="rId8"/>
    <p:sldLayoutId id="2147483655" r:id="rId9"/>
  </p:sldLayoutIdLst>
  <p:txStyles>
    <p:titleStyle>
      <a:lvl1pPr algn="ctr" defTabSz="914400" rtl="0" eaLnBrk="1" latinLnBrk="0" hangingPunct="1">
        <a:spcBef>
          <a:spcPct val="0"/>
        </a:spcBef>
        <a:buNone/>
        <a:defRPr sz="35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5" Type="http://schemas.openxmlformats.org/officeDocument/2006/relationships/hyperlink" Target="https://www.facebook.com/EnviroschoolsOtago" TargetMode="External"/><Relationship Id="rId4" Type="http://schemas.openxmlformats.org/officeDocument/2006/relationships/hyperlink" Target="https://enviroschools.org.nz/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539552" y="980728"/>
            <a:ext cx="4392488" cy="1152128"/>
          </a:xfrm>
        </p:spPr>
        <p:txBody>
          <a:bodyPr/>
          <a:lstStyle/>
          <a:p>
            <a:r>
              <a:rPr lang="en-NZ" dirty="0"/>
              <a:t>Enviroschools</a:t>
            </a: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572614" y="1916832"/>
            <a:ext cx="4359425" cy="648072"/>
          </a:xfrm>
        </p:spPr>
        <p:txBody>
          <a:bodyPr>
            <a:noAutofit/>
          </a:bodyPr>
          <a:lstStyle/>
          <a:p>
            <a:r>
              <a:rPr lang="en-NZ" sz="2400" b="1" dirty="0"/>
              <a:t>Leisa de Klerk</a:t>
            </a:r>
          </a:p>
          <a:p>
            <a:r>
              <a:rPr lang="en-NZ" sz="2400" dirty="0"/>
              <a:t>Regional Coordinator Lead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A5A0F2F-3BA1-29C8-CDEE-293C099F066F}"/>
              </a:ext>
            </a:extLst>
          </p:cNvPr>
          <p:cNvSpPr txBox="1"/>
          <p:nvPr/>
        </p:nvSpPr>
        <p:spPr>
          <a:xfrm>
            <a:off x="539552" y="2993176"/>
            <a:ext cx="424847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NZ" sz="2000" dirty="0"/>
              <a:t>Creating a healthy, peaceful, sustainable world through learning and taking action together.</a:t>
            </a:r>
          </a:p>
        </p:txBody>
      </p:sp>
    </p:spTree>
    <p:extLst>
      <p:ext uri="{BB962C8B-B14F-4D97-AF65-F5344CB8AC3E}">
        <p14:creationId xmlns:p14="http://schemas.microsoft.com/office/powerpoint/2010/main" val="5296745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EDB977-114C-0532-3268-D8AA7552B3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mi-NZ" dirty="0"/>
              <a:t>Our Team</a:t>
            </a:r>
            <a:endParaRPr lang="en-NZ" dirty="0"/>
          </a:p>
        </p:txBody>
      </p:sp>
      <p:pic>
        <p:nvPicPr>
          <p:cNvPr id="6" name="Picture Placeholder 5" descr="A green and white poster with people&#10;&#10;AI-generated content may be incorrect.">
            <a:extLst>
              <a:ext uri="{FF2B5EF4-FFF2-40B4-BE49-F238E27FC236}">
                <a16:creationId xmlns:a16="http://schemas.microsoft.com/office/drawing/2014/main" id="{B86AA727-F320-AFB4-25CE-E66C10895EC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8" t="-1" r="3310" b="1"/>
          <a:stretch/>
        </p:blipFill>
        <p:spPr>
          <a:xfrm>
            <a:off x="446088" y="1628775"/>
            <a:ext cx="8229600" cy="42481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1642964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19358" y="4100206"/>
            <a:ext cx="496075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NZ" dirty="0">
                <a:solidFill>
                  <a:schemeClr val="tx2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enviroschools.org.nz/</a:t>
            </a:r>
            <a:endParaRPr lang="en-NZ" dirty="0">
              <a:solidFill>
                <a:schemeClr val="tx2"/>
              </a:solidFill>
            </a:endParaRPr>
          </a:p>
          <a:p>
            <a:r>
              <a:rPr lang="en-NZ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facebook.com/</a:t>
            </a:r>
            <a:r>
              <a:rPr lang="en-NZ" dirty="0" err="1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EnviroschoolsOtago</a:t>
            </a:r>
            <a:endParaRPr lang="en-NZ" dirty="0"/>
          </a:p>
          <a:p>
            <a:r>
              <a:rPr lang="en-NZ" dirty="0"/>
              <a:t>instagram.com/</a:t>
            </a:r>
            <a:r>
              <a:rPr lang="en-NZ" dirty="0" err="1"/>
              <a:t>enviroschools_otago</a:t>
            </a:r>
            <a:r>
              <a:rPr lang="en-NZ" dirty="0"/>
              <a:t>/</a:t>
            </a:r>
            <a:br>
              <a:rPr lang="en-NZ" dirty="0"/>
            </a:br>
            <a:r>
              <a:rPr lang="en-NZ" b="1" dirty="0"/>
              <a:t>Phone:</a:t>
            </a:r>
            <a:r>
              <a:rPr lang="en-NZ" dirty="0"/>
              <a:t> +64 27 243 0027</a:t>
            </a:r>
          </a:p>
          <a:p>
            <a:r>
              <a:rPr lang="en-NZ" b="1" dirty="0"/>
              <a:t>Email:</a:t>
            </a:r>
            <a:r>
              <a:rPr lang="en-NZ" dirty="0"/>
              <a:t> Enviroschools@orc.govt.nz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-1548680" y="1916832"/>
            <a:ext cx="136815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dirty="0"/>
              <a:t>Add your logo to the white panel and contact info below</a:t>
            </a:r>
          </a:p>
        </p:txBody>
      </p:sp>
      <p:pic>
        <p:nvPicPr>
          <p:cNvPr id="2050" name="83C1CF0A-A672-4124-ABF4-A5E24F026D2D" descr="F95F624F-DD34-4357-8F4E-ED10990C0CBA@Home">
            <a:extLst>
              <a:ext uri="{FF2B5EF4-FFF2-40B4-BE49-F238E27FC236}">
                <a16:creationId xmlns:a16="http://schemas.microsoft.com/office/drawing/2014/main" id="{C857B757-3343-4B1F-AB1C-0FC6097952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28596"/>
            <a:ext cx="7230109" cy="1343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20174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23B031-3D94-116F-1A75-82525E7EBD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mi-NZ" dirty="0"/>
              <a:t>Our 2024 Annual Review Summary</a:t>
            </a:r>
            <a:endParaRPr lang="en-NZ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75CEC6-522B-0594-9CFD-994D5FD7A40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mi-NZ" dirty="0"/>
              <a:t>Showcases the actual mahi students are doing in their schools in line with the Guiding Principles:</a:t>
            </a:r>
          </a:p>
          <a:p>
            <a:pPr>
              <a:buFontTx/>
              <a:buChar char="-"/>
            </a:pPr>
            <a:r>
              <a:rPr lang="mi-NZ" dirty="0"/>
              <a:t>Empowered Learners</a:t>
            </a:r>
          </a:p>
          <a:p>
            <a:pPr>
              <a:buFontTx/>
              <a:buChar char="-"/>
            </a:pPr>
            <a:r>
              <a:rPr lang="mi-NZ" dirty="0"/>
              <a:t>Learning for Sustainability</a:t>
            </a:r>
          </a:p>
          <a:p>
            <a:pPr>
              <a:buFontTx/>
              <a:buChar char="-"/>
            </a:pPr>
            <a:r>
              <a:rPr lang="mi-NZ" dirty="0"/>
              <a:t>Te Ao Māori</a:t>
            </a:r>
          </a:p>
          <a:p>
            <a:pPr>
              <a:buFontTx/>
              <a:buChar char="-"/>
            </a:pPr>
            <a:r>
              <a:rPr lang="mi-NZ" dirty="0"/>
              <a:t>Respect for Diversity</a:t>
            </a:r>
          </a:p>
          <a:p>
            <a:pPr>
              <a:buFontTx/>
              <a:buChar char="-"/>
            </a:pPr>
            <a:r>
              <a:rPr lang="mi-NZ" dirty="0"/>
              <a:t>Sustainable Communities</a:t>
            </a:r>
            <a:endParaRPr lang="en-NZ" dirty="0"/>
          </a:p>
        </p:txBody>
      </p:sp>
      <p:pic>
        <p:nvPicPr>
          <p:cNvPr id="6" name="Picture Placeholder 5" descr="A close-up of a brochure&#10;&#10;AI-generated content may be incorrect.">
            <a:extLst>
              <a:ext uri="{FF2B5EF4-FFF2-40B4-BE49-F238E27FC236}">
                <a16:creationId xmlns:a16="http://schemas.microsoft.com/office/drawing/2014/main" id="{53ADD8F6-F037-CAAE-5A6C-37C28DC9AA4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" t="520" r="-133" b="22226"/>
          <a:stretch/>
        </p:blipFill>
        <p:spPr>
          <a:xfrm>
            <a:off x="4787900" y="1628775"/>
            <a:ext cx="3887788" cy="4248497"/>
          </a:xfrm>
        </p:spPr>
      </p:pic>
    </p:spTree>
    <p:extLst>
      <p:ext uri="{BB962C8B-B14F-4D97-AF65-F5344CB8AC3E}">
        <p14:creationId xmlns:p14="http://schemas.microsoft.com/office/powerpoint/2010/main" val="42402516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5C87AF-57D3-2554-CB8D-683441FD6C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mi-NZ" dirty="0"/>
              <a:t>A Successful Year for Enviroschools</a:t>
            </a:r>
            <a:endParaRPr lang="en-NZ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844E10-8604-50CB-1168-F3B08964D0D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mi-NZ" dirty="0"/>
              <a:t>2024 saw the induction of our 101st Enviroschool, reaching over 28,000 students across Otago.</a:t>
            </a:r>
          </a:p>
          <a:p>
            <a:pPr marL="0" indent="0">
              <a:buNone/>
            </a:pPr>
            <a:r>
              <a:rPr lang="mi-NZ" dirty="0"/>
              <a:t>90% of schools are primary or secondary.</a:t>
            </a:r>
          </a:p>
          <a:p>
            <a:pPr marL="0" indent="0">
              <a:buNone/>
            </a:pPr>
            <a:r>
              <a:rPr lang="mi-NZ" dirty="0"/>
              <a:t>Our team consisted of 2 Regional Coordinators and 9 Facilitators across the region. </a:t>
            </a:r>
          </a:p>
        </p:txBody>
      </p:sp>
      <p:pic>
        <p:nvPicPr>
          <p:cNvPr id="8" name="Picture Placeholder 7" descr="A person holding a rock&#10;&#10;AI-generated content may be incorrect.">
            <a:extLst>
              <a:ext uri="{FF2B5EF4-FFF2-40B4-BE49-F238E27FC236}">
                <a16:creationId xmlns:a16="http://schemas.microsoft.com/office/drawing/2014/main" id="{DD03D44D-97F9-51CF-E3B0-537FD58ADA16}"/>
              </a:ext>
            </a:extLst>
          </p:cNvPr>
          <p:cNvPicPr preferRelativeResize="0">
            <a:picLocks noGrp="1" noChangeAspect="1"/>
          </p:cNvPicPr>
          <p:nvPr>
            <p:ph type="pic"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38" t="245" r="35026" b="-245"/>
          <a:stretch/>
        </p:blipFill>
        <p:spPr>
          <a:xfrm rot="5400000">
            <a:off x="4619476" y="1779525"/>
            <a:ext cx="4246648" cy="3888000"/>
          </a:xfrm>
        </p:spPr>
      </p:pic>
    </p:spTree>
    <p:extLst>
      <p:ext uri="{BB962C8B-B14F-4D97-AF65-F5344CB8AC3E}">
        <p14:creationId xmlns:p14="http://schemas.microsoft.com/office/powerpoint/2010/main" val="19465374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74FB17-6249-402C-231C-54A8746D8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mi-NZ" dirty="0"/>
              <a:t>Successful Holistic Hui</a:t>
            </a:r>
            <a:endParaRPr lang="en-NZ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A9171D-B630-418D-F45D-C6EF46D2076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mi-NZ" dirty="0"/>
              <a:t>Across Ōtākou, 16 hui were held, reaching over 50 schools and engaging over 500 students and key teachers.</a:t>
            </a:r>
          </a:p>
          <a:p>
            <a:pPr marL="0" indent="0">
              <a:buNone/>
            </a:pPr>
            <a:r>
              <a:rPr lang="mi-NZ" dirty="0"/>
              <a:t>Each area/district aims to have at least 3 hui a year for both teachers and students.</a:t>
            </a:r>
            <a:endParaRPr lang="en-NZ" dirty="0"/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93F97A40-8AEA-6B4D-44DF-740D8E30885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80" r="19480"/>
          <a:stretch/>
        </p:blipFill>
        <p:spPr/>
      </p:pic>
    </p:spTree>
    <p:extLst>
      <p:ext uri="{BB962C8B-B14F-4D97-AF65-F5344CB8AC3E}">
        <p14:creationId xmlns:p14="http://schemas.microsoft.com/office/powerpoint/2010/main" val="31334830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B3B412-6619-77E0-5C72-435F4932A7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mi-NZ" dirty="0"/>
              <a:t>Strong Collaboration</a:t>
            </a:r>
            <a:endParaRPr lang="en-NZ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B2C4CC-DDF8-F3B7-AAA6-8A03AC546B3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mi-NZ" dirty="0"/>
              <a:t>We worked with 9 regional partners and 18 collaborators.</a:t>
            </a:r>
            <a:br>
              <a:rPr lang="en-NZ" dirty="0"/>
            </a:br>
            <a:endParaRPr lang="en-NZ" dirty="0"/>
          </a:p>
          <a:p>
            <a:pPr marL="0" indent="0">
              <a:buNone/>
            </a:pPr>
            <a:r>
              <a:rPr lang="mi-NZ" dirty="0"/>
              <a:t>These partners and collaborators supported all 16 of our hui in 2024, usually with funding and/or presenters.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415E2FFC-0A8F-1229-6CC0-EECA39B6A61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07" r="28907"/>
          <a:stretch/>
        </p:blipFill>
        <p:spPr/>
      </p:pic>
    </p:spTree>
    <p:extLst>
      <p:ext uri="{BB962C8B-B14F-4D97-AF65-F5344CB8AC3E}">
        <p14:creationId xmlns:p14="http://schemas.microsoft.com/office/powerpoint/2010/main" val="34441868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602018-5A55-9433-9E44-FF04438539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mi-NZ" dirty="0"/>
              <a:t>Queenstown Primary School</a:t>
            </a:r>
            <a:endParaRPr lang="en-NZ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CD3B3F-2FC4-4E70-06F8-3504AD0C129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mi-NZ" dirty="0"/>
              <a:t>Last year, Queenstown Primary School and Otago Regional Council collaborated to create this bus back encouraging the community to report pollution. </a:t>
            </a:r>
            <a:endParaRPr lang="en-NZ" dirty="0"/>
          </a:p>
        </p:txBody>
      </p:sp>
      <p:pic>
        <p:nvPicPr>
          <p:cNvPr id="6" name="Picture Placeholder 5" descr="A group of children posing for a photo&#10;&#10;AI-generated content may be incorrect.">
            <a:extLst>
              <a:ext uri="{FF2B5EF4-FFF2-40B4-BE49-F238E27FC236}">
                <a16:creationId xmlns:a16="http://schemas.microsoft.com/office/drawing/2014/main" id="{14903B38-4F43-AD8C-4A89-3AB05284A8F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04" r="1780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597705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32C8E7-1F20-6C46-ED8C-0C7827DECF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mi-NZ" dirty="0"/>
              <a:t>What’s Next for 2025</a:t>
            </a:r>
            <a:endParaRPr lang="en-NZ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EBCA31-B24F-25E5-107F-922A5504F82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mi-NZ" dirty="0"/>
              <a:t>New RC and Dunedin Facilitator starts in April.</a:t>
            </a:r>
          </a:p>
          <a:p>
            <a:r>
              <a:rPr lang="mi-NZ" dirty="0"/>
              <a:t>19 student and teacher hui are planned across Otago for the year.</a:t>
            </a:r>
          </a:p>
          <a:p>
            <a:r>
              <a:rPr lang="mi-NZ" dirty="0"/>
              <a:t>South Island Facilitators  hui hosted by Dunedin.</a:t>
            </a:r>
          </a:p>
          <a:p>
            <a:r>
              <a:rPr lang="mi-NZ" dirty="0"/>
              <a:t>New holistic reflection process starts, moving away from the bronze, silver and green-gold.  </a:t>
            </a:r>
            <a:endParaRPr lang="en-NZ" dirty="0"/>
          </a:p>
        </p:txBody>
      </p:sp>
      <p:pic>
        <p:nvPicPr>
          <p:cNvPr id="6" name="Picture Placeholder 5" descr="A group of people posing for a photo&#10;&#10;AI-generated content may be incorrect.">
            <a:extLst>
              <a:ext uri="{FF2B5EF4-FFF2-40B4-BE49-F238E27FC236}">
                <a16:creationId xmlns:a16="http://schemas.microsoft.com/office/drawing/2014/main" id="{CE6FE339-64A9-F2FB-4D7B-BE5D12992F8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22" t="16471" r="37993" b="14116"/>
          <a:stretch/>
        </p:blipFill>
        <p:spPr>
          <a:xfrm>
            <a:off x="4787900" y="1628775"/>
            <a:ext cx="3887788" cy="4248497"/>
          </a:xfrm>
        </p:spPr>
      </p:pic>
    </p:spTree>
    <p:extLst>
      <p:ext uri="{BB962C8B-B14F-4D97-AF65-F5344CB8AC3E}">
        <p14:creationId xmlns:p14="http://schemas.microsoft.com/office/powerpoint/2010/main" val="8799724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CB1325-B666-F85A-832D-68F3CAC076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mi-NZ" dirty="0"/>
              <a:t>Future Aspirations</a:t>
            </a:r>
            <a:endParaRPr lang="en-NZ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BE0BE1-CA05-D85A-293B-2653D4CA65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28775"/>
            <a:ext cx="4038600" cy="233285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mi-NZ" sz="2400" dirty="0"/>
              <a:t>Youth Jam for South Island Secondary School Enviro Leaders</a:t>
            </a:r>
            <a:r>
              <a:rPr lang="en-NZ" sz="2400" dirty="0"/>
              <a:t> in 2026.</a:t>
            </a:r>
          </a:p>
          <a:p>
            <a:pPr marL="0" indent="0">
              <a:buNone/>
            </a:pPr>
            <a:r>
              <a:rPr lang="en-NZ" sz="2400" dirty="0"/>
              <a:t>Increase in number of Enviroschools Early Childhood Centres.</a:t>
            </a:r>
          </a:p>
        </p:txBody>
      </p:sp>
      <p:pic>
        <p:nvPicPr>
          <p:cNvPr id="6" name="Picture Placeholder 5" descr="A person holding a plant&#10;&#10;AI-generated content may be incorrect.">
            <a:extLst>
              <a:ext uri="{FF2B5EF4-FFF2-40B4-BE49-F238E27FC236}">
                <a16:creationId xmlns:a16="http://schemas.microsoft.com/office/drawing/2014/main" id="{C0C23811-8BD4-7E95-084B-131327CADDE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24" t="245" r="36740" b="-245"/>
          <a:stretch/>
        </p:blipFill>
        <p:spPr>
          <a:xfrm rot="5400000">
            <a:off x="4608513" y="1808163"/>
            <a:ext cx="4248150" cy="3889375"/>
          </a:xfrm>
        </p:spPr>
      </p:pic>
      <p:pic>
        <p:nvPicPr>
          <p:cNvPr id="7" name="Picture Placeholder 5">
            <a:extLst>
              <a:ext uri="{FF2B5EF4-FFF2-40B4-BE49-F238E27FC236}">
                <a16:creationId xmlns:a16="http://schemas.microsoft.com/office/drawing/2014/main" id="{8D0A59ED-1003-E275-0B42-508B055549E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66" t="25644" r="14880"/>
          <a:stretch/>
        </p:blipFill>
        <p:spPr>
          <a:xfrm>
            <a:off x="466724" y="3789040"/>
            <a:ext cx="3889377" cy="2087886"/>
          </a:xfrm>
          <a:prstGeom prst="roundRect">
            <a:avLst/>
          </a:prstGeom>
          <a:solidFill>
            <a:schemeClr val="bg2"/>
          </a:solidFill>
          <a:ln w="28575">
            <a:solidFill>
              <a:schemeClr val="bg2"/>
            </a:soli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002482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220CF396-2F2A-3614-0D9F-6B100FFEC9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/>
              <a:t>Guiding Principles in Action</a:t>
            </a:r>
          </a:p>
        </p:txBody>
      </p:sp>
      <p:pic>
        <p:nvPicPr>
          <p:cNvPr id="8" name="Picture Placeholder 7" descr="Two women sitting on a bench&#10;&#10;AI-generated content may be incorrect.">
            <a:extLst>
              <a:ext uri="{FF2B5EF4-FFF2-40B4-BE49-F238E27FC236}">
                <a16:creationId xmlns:a16="http://schemas.microsoft.com/office/drawing/2014/main" id="{B5E3C690-9A58-7660-5505-602EFB7A1EE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29" t="13068" r="22371" b="15862"/>
          <a:stretch/>
        </p:blipFill>
        <p:spPr>
          <a:xfrm>
            <a:off x="4787900" y="1628775"/>
            <a:ext cx="3887788" cy="1944688"/>
          </a:xfrm>
        </p:spPr>
      </p:pic>
      <p:pic>
        <p:nvPicPr>
          <p:cNvPr id="6" name="Content Placeholder 5" descr="A group of people standing on a bridge&#10;&#10;AI-generated content may be incorrect.">
            <a:extLst>
              <a:ext uri="{FF2B5EF4-FFF2-40B4-BE49-F238E27FC236}">
                <a16:creationId xmlns:a16="http://schemas.microsoft.com/office/drawing/2014/main" id="{DEA05EB3-E5AF-E134-A55F-0FDE980ABD23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24" t="23256" r="11217" b="9302"/>
          <a:stretch/>
        </p:blipFill>
        <p:spPr>
          <a:xfrm>
            <a:off x="4788024" y="3861048"/>
            <a:ext cx="3887788" cy="2088232"/>
          </a:xfrm>
          <a:noFill/>
        </p:spPr>
      </p:pic>
      <p:pic>
        <p:nvPicPr>
          <p:cNvPr id="16" name="Picture Placeholder 7">
            <a:extLst>
              <a:ext uri="{FF2B5EF4-FFF2-40B4-BE49-F238E27FC236}">
                <a16:creationId xmlns:a16="http://schemas.microsoft.com/office/drawing/2014/main" id="{61C06AB3-05E9-9DF4-6A69-687EF14F127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41" t="-516" r="27055" b="516"/>
          <a:stretch/>
        </p:blipFill>
        <p:spPr>
          <a:xfrm rot="5400000">
            <a:off x="258281" y="1851460"/>
            <a:ext cx="4307852" cy="3887788"/>
          </a:xfrm>
          <a:prstGeom prst="roundRect">
            <a:avLst/>
          </a:prstGeom>
          <a:solidFill>
            <a:schemeClr val="bg2"/>
          </a:solidFill>
          <a:ln w="28575">
            <a:solidFill>
              <a:schemeClr val="bg2"/>
            </a:soli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91219157"/>
      </p:ext>
    </p:extLst>
  </p:cSld>
  <p:clrMapOvr>
    <a:masterClrMapping/>
  </p:clrMapOvr>
</p:sld>
</file>

<file path=ppt/theme/theme1.xml><?xml version="1.0" encoding="utf-8"?>
<a:theme xmlns:a="http://schemas.openxmlformats.org/drawingml/2006/main" name="Enviroschools">
  <a:themeElements>
    <a:clrScheme name="Enviroschools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00B050"/>
      </a:accent1>
      <a:accent2>
        <a:srgbClr val="FFC000"/>
      </a:accent2>
      <a:accent3>
        <a:srgbClr val="92D050"/>
      </a:accent3>
      <a:accent4>
        <a:srgbClr val="8064A2"/>
      </a:accent4>
      <a:accent5>
        <a:srgbClr val="4BACC6"/>
      </a:accent5>
      <a:accent6>
        <a:srgbClr val="F79646"/>
      </a:accent6>
      <a:hlink>
        <a:srgbClr val="548DD4"/>
      </a:hlink>
      <a:folHlink>
        <a:srgbClr val="800080"/>
      </a:folHlink>
    </a:clrScheme>
    <a:fontScheme name="Custom 1">
      <a:majorFont>
        <a:latin typeface="Expose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92D050"/>
        </a:solidFill>
        <a:ln>
          <a:solidFill>
            <a:schemeClr val="bg1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3">
            <a:shade val="50000"/>
          </a:schemeClr>
        </a:lnRef>
        <a:fillRef idx="1">
          <a:schemeClr val="accent3"/>
        </a:fillRef>
        <a:effectRef idx="0">
          <a:schemeClr val="accent3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ubactivity xmlns="4f9c820c-e7e2-444d-97ee-45f2b3485c1d">NA</Subactivity>
    <BusinessValue xmlns="4f9c820c-e7e2-444d-97ee-45f2b3485c1d" xsi:nil="true"/>
    <PRADateDisposal xmlns="4f9c820c-e7e2-444d-97ee-45f2b3485c1d" xsi:nil="true"/>
    <ObjLevel6 xmlns="f89c6e0f-6be0-4f83-a1c3-501586d706aa" xsi:nil="true"/>
    <KeyWords xmlns="15ffb055-6eb4-45a1-bc20-bf2ac0d420da" xsi:nil="true"/>
    <SecurityClassification xmlns="15ffb055-6eb4-45a1-bc20-bf2ac0d420da" xsi:nil="true"/>
    <PRADate3 xmlns="4f9c820c-e7e2-444d-97ee-45f2b3485c1d" xsi:nil="true"/>
    <ObjLevel4 xmlns="f89c6e0f-6be0-4f83-a1c3-501586d706aa" xsi:nil="true"/>
    <PRAText5 xmlns="4f9c820c-e7e2-444d-97ee-45f2b3485c1d" xsi:nil="true"/>
    <Level2 xmlns="c91a514c-9034-4fa3-897a-8352025b26ed">NA</Level2>
    <ObjLevel5 xmlns="f89c6e0f-6be0-4f83-a1c3-501586d706aa" xsi:nil="true"/>
    <Activity xmlns="4f9c820c-e7e2-444d-97ee-45f2b3485c1d">Enviroschools</Activity>
    <AggregationStatus xmlns="4f9c820c-e7e2-444d-97ee-45f2b3485c1d">Normal</AggregationStatus>
    <CategoryValue xmlns="4f9c820c-e7e2-444d-97ee-45f2b3485c1d">NA</CategoryValue>
    <PRADate2 xmlns="4f9c820c-e7e2-444d-97ee-45f2b3485c1d" xsi:nil="true"/>
    <SetLabel xmlns="c91a514c-9034-4fa3-897a-8352025b26ed">RETAIN</SetLabel>
    <Links xmlns="f89c6e0f-6be0-4f83-a1c3-501586d706aa" xsi:nil="true"/>
    <lcf76f155ced4ddcb4097134ff3c332f xmlns="f701e394-56a3-4185-b074-e01a28b93914">
      <Terms xmlns="http://schemas.microsoft.com/office/infopath/2007/PartnerControls"/>
    </lcf76f155ced4ddcb4097134ff3c332f>
    <Case xmlns="4f9c820c-e7e2-444d-97ee-45f2b3485c1d">NA</Case>
    <PRAText1 xmlns="4f9c820c-e7e2-444d-97ee-45f2b3485c1d" xsi:nil="true"/>
    <PRAText4 xmlns="4f9c820c-e7e2-444d-97ee-45f2b3485c1d" xsi:nil="true"/>
    <Level3 xmlns="c91a514c-9034-4fa3-897a-8352025b26ed" xsi:nil="true"/>
    <Team xmlns="c91a514c-9034-4fa3-897a-8352025b26ed">Communications</Team>
    <Project xmlns="4f9c820c-e7e2-444d-97ee-45f2b3485c1d">NA</Project>
    <zLegacy xmlns="7af8820d-5d77-49fd-a90f-de67c7df7ae1" xsi:nil="true"/>
    <FunctionGroup xmlns="4f9c820c-e7e2-444d-97ee-45f2b3485c1d">Internal Services</FunctionGroup>
    <Function xmlns="4f9c820c-e7e2-444d-97ee-45f2b3485c1d">Communications</Function>
    <RelatedPeople xmlns="4f9c820c-e7e2-444d-97ee-45f2b3485c1d">
      <UserInfo>
        <DisplayName/>
        <AccountId xsi:nil="true"/>
        <AccountType/>
      </UserInfo>
    </RelatedPeople>
    <AggregationNarrative xmlns="725c79e5-42ce-4aa0-ac78-b6418001f0d2" xsi:nil="true"/>
    <Channel xmlns="c91a514c-9034-4fa3-897a-8352025b26ed">NA</Channel>
    <ObjectiveID xmlns="f89c6e0f-6be0-4f83-a1c3-501586d706aa" xsi:nil="true"/>
    <TaxCatchAll xmlns="061cd794-3592-422c-85a2-aa02d840be5d" xsi:nil="true"/>
    <PRAType xmlns="4f9c820c-e7e2-444d-97ee-45f2b3485c1d">Doc</PRAType>
    <PRADate1 xmlns="4f9c820c-e7e2-444d-97ee-45f2b3485c1d" xsi:nil="true"/>
    <DocumentType xmlns="4f9c820c-e7e2-444d-97ee-45f2b3485c1d" xsi:nil="true"/>
    <PRAText3 xmlns="4f9c820c-e7e2-444d-97ee-45f2b3485c1d" xsi:nil="true"/>
    <OverrideLabel xmlns="c91a514c-9034-4fa3-897a-8352025b26ed" xsi:nil="true"/>
    <zLegacyJSON xmlns="7af8820d-5d77-49fd-a90f-de67c7df7ae1" xsi:nil="true"/>
    <ObjLevel2 xmlns="f89c6e0f-6be0-4f83-a1c3-501586d706aa" xsi:nil="true"/>
    <Year xmlns="c91a514c-9034-4fa3-897a-8352025b26ed">NA</Year>
    <zMigrationID xmlns="7af8820d-5d77-49fd-a90f-de67c7df7ae1" xsi:nil="true"/>
    <ObjLevel3 xmlns="f89c6e0f-6be0-4f83-a1c3-501586d706aa" xsi:nil="true"/>
    <Narrative xmlns="4f9c820c-e7e2-444d-97ee-45f2b3485c1d" xsi:nil="true"/>
    <CategoryName xmlns="4f9c820c-e7e2-444d-97ee-45f2b3485c1d">NA</CategoryName>
    <PRADateTrigger xmlns="4f9c820c-e7e2-444d-97ee-45f2b3485c1d" xsi:nil="true"/>
    <PRAText2 xmlns="4f9c820c-e7e2-444d-97ee-45f2b3485c1d" xsi:nil="true"/>
    <ObjLevel1 xmlns="f89c6e0f-6be0-4f83-a1c3-501586d706aa" xsi:nil="true"/>
    <_dlc_DocIdUrl xmlns="061cd794-3592-422c-85a2-aa02d840be5d">
      <Url>https://otagorc.sharepoint.com/sites/Comms/_layouts/15/DocIdRedir.aspx?ID=Comms-1534491213-1056</Url>
      <Description>Comms-1534491213-1056</Description>
    </_dlc_DocIdUrl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eDocument" ma:contentTypeID="0x010100E25C48600144624CB1A4A8D7DCB98DD0000919A709F8448746B6E0DAA820311800" ma:contentTypeVersion="140" ma:contentTypeDescription="Create a new document." ma:contentTypeScope="" ma:versionID="a60bfd42c31c037a8f7b9c8c787f1262">
  <xsd:schema xmlns:xsd="http://www.w3.org/2001/XMLSchema" xmlns:xs="http://www.w3.org/2001/XMLSchema" xmlns:p="http://schemas.microsoft.com/office/2006/metadata/properties" xmlns:ns2="4f9c820c-e7e2-444d-97ee-45f2b3485c1d" xmlns:ns3="15ffb055-6eb4-45a1-bc20-bf2ac0d420da" xmlns:ns4="725c79e5-42ce-4aa0-ac78-b6418001f0d2" xmlns:ns5="c91a514c-9034-4fa3-897a-8352025b26ed" xmlns:ns6="7af8820d-5d77-49fd-a90f-de67c7df7ae1" xmlns:ns7="f89c6e0f-6be0-4f83-a1c3-501586d706aa" xmlns:ns8="f701e394-56a3-4185-b074-e01a28b93914" xmlns:ns9="061cd794-3592-422c-85a2-aa02d840be5d" targetNamespace="http://schemas.microsoft.com/office/2006/metadata/properties" ma:root="true" ma:fieldsID="bcce671ace4a8b68a9120e68c7cbb107" ns2:_="" ns3:_="" ns4:_="" ns5:_="" ns6:_="" ns7:_="" ns8:_="" ns9:_="">
    <xsd:import namespace="4f9c820c-e7e2-444d-97ee-45f2b3485c1d"/>
    <xsd:import namespace="15ffb055-6eb4-45a1-bc20-bf2ac0d420da"/>
    <xsd:import namespace="725c79e5-42ce-4aa0-ac78-b6418001f0d2"/>
    <xsd:import namespace="c91a514c-9034-4fa3-897a-8352025b26ed"/>
    <xsd:import namespace="7af8820d-5d77-49fd-a90f-de67c7df7ae1"/>
    <xsd:import namespace="f89c6e0f-6be0-4f83-a1c3-501586d706aa"/>
    <xsd:import namespace="f701e394-56a3-4185-b074-e01a28b93914"/>
    <xsd:import namespace="061cd794-3592-422c-85a2-aa02d840be5d"/>
    <xsd:element name="properties">
      <xsd:complexType>
        <xsd:sequence>
          <xsd:element name="documentManagement">
            <xsd:complexType>
              <xsd:all>
                <xsd:element ref="ns2:DocumentType" minOccurs="0"/>
                <xsd:element ref="ns3:KeyWords" minOccurs="0"/>
                <xsd:element ref="ns2:Narrative" minOccurs="0"/>
                <xsd:element ref="ns3:SecurityClassification" minOccurs="0"/>
                <xsd:element ref="ns2:Subactivity" minOccurs="0"/>
                <xsd:element ref="ns2:Case" minOccurs="0"/>
                <xsd:element ref="ns2:RelatedPeople" minOccurs="0"/>
                <xsd:element ref="ns2:CategoryName" minOccurs="0"/>
                <xsd:element ref="ns2:CategoryValue" minOccurs="0"/>
                <xsd:element ref="ns2:BusinessValue" minOccurs="0"/>
                <xsd:element ref="ns2:FunctionGroup" minOccurs="0"/>
                <xsd:element ref="ns2:Function" minOccurs="0"/>
                <xsd:element ref="ns2:PRAType" minOccurs="0"/>
                <xsd:element ref="ns2:PRADate1" minOccurs="0"/>
                <xsd:element ref="ns2:PRADate2" minOccurs="0"/>
                <xsd:element ref="ns2:PRADate3" minOccurs="0"/>
                <xsd:element ref="ns2:PRADateDisposal" minOccurs="0"/>
                <xsd:element ref="ns2:PRADateTrigger" minOccurs="0"/>
                <xsd:element ref="ns2:PRAText1" minOccurs="0"/>
                <xsd:element ref="ns2:PRAText2" minOccurs="0"/>
                <xsd:element ref="ns2:PRAText3" minOccurs="0"/>
                <xsd:element ref="ns2:PRAText4" minOccurs="0"/>
                <xsd:element ref="ns2:PRAText5" minOccurs="0"/>
                <xsd:element ref="ns2:AggregationStatus" minOccurs="0"/>
                <xsd:element ref="ns2:Project" minOccurs="0"/>
                <xsd:element ref="ns2:Activity" minOccurs="0"/>
                <xsd:element ref="ns4:AggregationNarrative" minOccurs="0"/>
                <xsd:element ref="ns5:Channel" minOccurs="0"/>
                <xsd:element ref="ns5:Team" minOccurs="0"/>
                <xsd:element ref="ns5:Level2" minOccurs="0"/>
                <xsd:element ref="ns5:Level3" minOccurs="0"/>
                <xsd:element ref="ns5:Year" minOccurs="0"/>
                <xsd:element ref="ns5:OverrideLabel" minOccurs="0"/>
                <xsd:element ref="ns5:SetLabel" minOccurs="0"/>
                <xsd:element ref="ns6:zMigrationID" minOccurs="0"/>
                <xsd:element ref="ns6:zLegacy" minOccurs="0"/>
                <xsd:element ref="ns6:zLegacyJSON" minOccurs="0"/>
                <xsd:element ref="ns7:ObjLevel1" minOccurs="0"/>
                <xsd:element ref="ns7:ObjLevel2" minOccurs="0"/>
                <xsd:element ref="ns7:ObjLevel3" minOccurs="0"/>
                <xsd:element ref="ns7:ObjLevel4" minOccurs="0"/>
                <xsd:element ref="ns7:ObjLevel5" minOccurs="0"/>
                <xsd:element ref="ns7:ObjLevel6" minOccurs="0"/>
                <xsd:element ref="ns7:ObjectiveID" minOccurs="0"/>
                <xsd:element ref="ns7:Links" minOccurs="0"/>
                <xsd:element ref="ns8:MediaServiceMetadata" minOccurs="0"/>
                <xsd:element ref="ns8:MediaServiceFastMetadata" minOccurs="0"/>
                <xsd:element ref="ns8:MediaServiceObjectDetectorVersions" minOccurs="0"/>
                <xsd:element ref="ns8:lcf76f155ced4ddcb4097134ff3c332f" minOccurs="0"/>
                <xsd:element ref="ns9:TaxCatchAll" minOccurs="0"/>
                <xsd:element ref="ns8:MediaServiceDateTaken" minOccurs="0"/>
                <xsd:element ref="ns8:MediaServiceGenerationTime" minOccurs="0"/>
                <xsd:element ref="ns8:MediaServiceEventHashCode" minOccurs="0"/>
                <xsd:element ref="ns8:MediaServiceLocation" minOccurs="0"/>
                <xsd:element ref="ns8:MediaServiceOCR" minOccurs="0"/>
                <xsd:element ref="ns9:_dlc_DocIdUrl" minOccurs="0"/>
                <xsd:element ref="ns8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f9c820c-e7e2-444d-97ee-45f2b3485c1d" elementFormDefault="qualified">
    <xsd:import namespace="http://schemas.microsoft.com/office/2006/documentManagement/types"/>
    <xsd:import namespace="http://schemas.microsoft.com/office/infopath/2007/PartnerControls"/>
    <xsd:element name="DocumentType" ma:index="8" nillable="true" ma:displayName="Document Type" ma:format="Dropdown" ma:hidden="true" ma:internalName="DocumentType" ma:readOnly="false">
      <xsd:simpleType>
        <xsd:restriction base="dms:Choice">
          <xsd:enumeration value="APPLICATION, certificate, consent related"/>
          <xsd:enumeration value="CONTRACT, Variation, Agreement"/>
          <xsd:enumeration value="CORRESPONDENCE"/>
          <xsd:enumeration value="DRAWING, Plan, Map"/>
          <xsd:enumeration value="EMPLOYMENT related"/>
          <xsd:enumeration value="FINANCIAL related"/>
          <xsd:enumeration value="KNOWLEDGE article"/>
          <xsd:enumeration value="MEETING related"/>
          <xsd:enumeration value="MEMO, Filenote, Email"/>
          <xsd:enumeration value="MODEL, Calculation, Working"/>
          <xsd:enumeration value="PHOTO, Image or Multi-media"/>
          <xsd:enumeration value="PRESENTATION"/>
          <xsd:enumeration value="PUBLICATION material"/>
          <xsd:enumeration value="PURCHASING related"/>
          <xsd:enumeration value="REPORT, or planning related"/>
          <xsd:enumeration value="RULES, Policy, Bylaw, procedure"/>
          <xsd:enumeration value="SERVICE REQUEST related"/>
          <xsd:enumeration value="SPECIFICATION or standard"/>
          <xsd:enumeration value="SUPPLIER PRODUCT Info"/>
          <xsd:enumeration value="TEMPLATE, Checklist or Form"/>
        </xsd:restriction>
      </xsd:simpleType>
    </xsd:element>
    <xsd:element name="Narrative" ma:index="10" nillable="true" ma:displayName="Narrative" ma:hidden="true" ma:internalName="Narrative" ma:readOnly="false">
      <xsd:simpleType>
        <xsd:restriction base="dms:Note"/>
      </xsd:simpleType>
    </xsd:element>
    <xsd:element name="Subactivity" ma:index="12" nillable="true" ma:displayName="Subactivity" ma:default="NA" ma:hidden="true" ma:internalName="Subactivity" ma:readOnly="false">
      <xsd:simpleType>
        <xsd:restriction base="dms:Text">
          <xsd:maxLength value="255"/>
        </xsd:restriction>
      </xsd:simpleType>
    </xsd:element>
    <xsd:element name="Case" ma:index="13" nillable="true" ma:displayName="Case" ma:default="NA" ma:hidden="true" ma:internalName="Case" ma:readOnly="false">
      <xsd:simpleType>
        <xsd:restriction base="dms:Text">
          <xsd:maxLength value="255"/>
        </xsd:restriction>
      </xsd:simpleType>
    </xsd:element>
    <xsd:element name="RelatedPeople" ma:index="14" nillable="true" ma:displayName="Related People" ma:hidden="true" ma:list="UserInfo" ma:SharePointGroup="0" ma:internalName="RelatedPeople" ma:readOnly="false" ma:showField="ImnNam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CategoryName" ma:index="15" nillable="true" ma:displayName="Category 1" ma:default="NA" ma:hidden="true" ma:internalName="CategoryName" ma:readOnly="false">
      <xsd:simpleType>
        <xsd:restriction base="dms:Text">
          <xsd:maxLength value="255"/>
        </xsd:restriction>
      </xsd:simpleType>
    </xsd:element>
    <xsd:element name="CategoryValue" ma:index="16" nillable="true" ma:displayName="Category 2" ma:default="NA" ma:hidden="true" ma:internalName="CategoryValue" ma:readOnly="false">
      <xsd:simpleType>
        <xsd:restriction base="dms:Text">
          <xsd:maxLength value="255"/>
        </xsd:restriction>
      </xsd:simpleType>
    </xsd:element>
    <xsd:element name="BusinessValue" ma:index="17" nillable="true" ma:displayName="Business Value" ma:hidden="true" ma:internalName="BusinessValue" ma:readOnly="false">
      <xsd:simpleType>
        <xsd:restriction base="dms:Text">
          <xsd:maxLength value="255"/>
        </xsd:restriction>
      </xsd:simpleType>
    </xsd:element>
    <xsd:element name="FunctionGroup" ma:index="18" nillable="true" ma:displayName="Function Group" ma:default="Internal Services" ma:hidden="true" ma:internalName="FunctionGroup" ma:readOnly="false">
      <xsd:simpleType>
        <xsd:restriction base="dms:Text">
          <xsd:maxLength value="255"/>
        </xsd:restriction>
      </xsd:simpleType>
    </xsd:element>
    <xsd:element name="Function" ma:index="19" nillable="true" ma:displayName="Function" ma:default="Communications" ma:hidden="true" ma:internalName="Function" ma:readOnly="false">
      <xsd:simpleType>
        <xsd:restriction base="dms:Text">
          <xsd:maxLength value="255"/>
        </xsd:restriction>
      </xsd:simpleType>
    </xsd:element>
    <xsd:element name="PRAType" ma:index="20" nillable="true" ma:displayName="PRA Type" ma:default="Doc" ma:hidden="true" ma:indexed="true" ma:internalName="PRAType" ma:readOnly="false">
      <xsd:simpleType>
        <xsd:restriction base="dms:Text">
          <xsd:maxLength value="255"/>
        </xsd:restriction>
      </xsd:simpleType>
    </xsd:element>
    <xsd:element name="PRADate1" ma:index="21" nillable="true" ma:displayName="PRA Date 1" ma:format="DateOnly" ma:hidden="true" ma:internalName="PRADate1" ma:readOnly="false">
      <xsd:simpleType>
        <xsd:restriction base="dms:DateTime"/>
      </xsd:simpleType>
    </xsd:element>
    <xsd:element name="PRADate2" ma:index="22" nillable="true" ma:displayName="PRA Date 2" ma:format="DateOnly" ma:hidden="true" ma:internalName="PRADate2" ma:readOnly="false">
      <xsd:simpleType>
        <xsd:restriction base="dms:DateTime"/>
      </xsd:simpleType>
    </xsd:element>
    <xsd:element name="PRADate3" ma:index="23" nillable="true" ma:displayName="PRA Date 3" ma:format="DateOnly" ma:hidden="true" ma:internalName="PRADate3" ma:readOnly="false">
      <xsd:simpleType>
        <xsd:restriction base="dms:DateTime"/>
      </xsd:simpleType>
    </xsd:element>
    <xsd:element name="PRADateDisposal" ma:index="24" nillable="true" ma:displayName="PRA Date Disposal" ma:format="DateOnly" ma:hidden="true" ma:internalName="PRADateDisposal" ma:readOnly="false">
      <xsd:simpleType>
        <xsd:restriction base="dms:DateTime"/>
      </xsd:simpleType>
    </xsd:element>
    <xsd:element name="PRADateTrigger" ma:index="25" nillable="true" ma:displayName="PRA Date Trigger" ma:format="DateOnly" ma:hidden="true" ma:internalName="PRADateTrigger" ma:readOnly="false">
      <xsd:simpleType>
        <xsd:restriction base="dms:DateTime"/>
      </xsd:simpleType>
    </xsd:element>
    <xsd:element name="PRAText1" ma:index="26" nillable="true" ma:displayName="PRA Text 1" ma:hidden="true" ma:internalName="PRAText1" ma:readOnly="false">
      <xsd:simpleType>
        <xsd:restriction base="dms:Text">
          <xsd:maxLength value="255"/>
        </xsd:restriction>
      </xsd:simpleType>
    </xsd:element>
    <xsd:element name="PRAText2" ma:index="27" nillable="true" ma:displayName="PRA Text 2" ma:hidden="true" ma:internalName="PRAText2" ma:readOnly="false">
      <xsd:simpleType>
        <xsd:restriction base="dms:Text">
          <xsd:maxLength value="255"/>
        </xsd:restriction>
      </xsd:simpleType>
    </xsd:element>
    <xsd:element name="PRAText3" ma:index="28" nillable="true" ma:displayName="PRA Text 3" ma:hidden="true" ma:internalName="PRAText3" ma:readOnly="false">
      <xsd:simpleType>
        <xsd:restriction base="dms:Text">
          <xsd:maxLength value="255"/>
        </xsd:restriction>
      </xsd:simpleType>
    </xsd:element>
    <xsd:element name="PRAText4" ma:index="29" nillable="true" ma:displayName="PRA Text 4" ma:hidden="true" ma:internalName="PRAText4" ma:readOnly="false">
      <xsd:simpleType>
        <xsd:restriction base="dms:Text">
          <xsd:maxLength value="255"/>
        </xsd:restriction>
      </xsd:simpleType>
    </xsd:element>
    <xsd:element name="PRAText5" ma:index="30" nillable="true" ma:displayName="PRA Text 5" ma:hidden="true" ma:indexed="true" ma:internalName="PRAText5" ma:readOnly="false">
      <xsd:simpleType>
        <xsd:restriction base="dms:Text">
          <xsd:maxLength value="255"/>
        </xsd:restriction>
      </xsd:simpleType>
    </xsd:element>
    <xsd:element name="AggregationStatus" ma:index="31" nillable="true" ma:displayName="Aggregation Status" ma:default="Normal" ma:format="Dropdown" ma:hidden="true" ma:internalName="AggregationStatus" ma:readOnly="false">
      <xsd:simpleType>
        <xsd:union memberTypes="dms:Text">
          <xsd:simpleType>
            <xsd:restriction base="dms:Choice">
              <xsd:enumeration value="Delete Soon"/>
              <xsd:enumeration value="Transfer Soon"/>
              <xsd:enumeration value="Appraise Soon"/>
              <xsd:enumeration value="Delete"/>
              <xsd:enumeration value="Transfer"/>
              <xsd:enumeration value="Appraise"/>
              <xsd:enumeration value="Hold"/>
              <xsd:enumeration value="Normal"/>
              <xsd:enumeration value="Archive"/>
            </xsd:restriction>
          </xsd:simpleType>
        </xsd:union>
      </xsd:simpleType>
    </xsd:element>
    <xsd:element name="Project" ma:index="32" nillable="true" ma:displayName="Project" ma:default="NA" ma:hidden="true" ma:internalName="Project" ma:readOnly="false">
      <xsd:simpleType>
        <xsd:restriction base="dms:Text">
          <xsd:maxLength value="255"/>
        </xsd:restriction>
      </xsd:simpleType>
    </xsd:element>
    <xsd:element name="Activity" ma:index="33" nillable="true" ma:displayName="Activity" ma:default="Enviroschools" ma:hidden="true" ma:internalName="Activity" ma:readOnly="false">
      <xsd:simpleType>
        <xsd:restriction base="dms:Text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5ffb055-6eb4-45a1-bc20-bf2ac0d420da" elementFormDefault="qualified">
    <xsd:import namespace="http://schemas.microsoft.com/office/2006/documentManagement/types"/>
    <xsd:import namespace="http://schemas.microsoft.com/office/infopath/2007/PartnerControls"/>
    <xsd:element name="KeyWords" ma:index="9" nillable="true" ma:displayName="Key Words" ma:hidden="true" ma:internalName="KeyWords" ma:readOnly="false">
      <xsd:simpleType>
        <xsd:restriction base="dms:Note"/>
      </xsd:simpleType>
    </xsd:element>
    <xsd:element name="SecurityClassification" ma:index="11" nillable="true" ma:displayName="Security Classification" ma:format="Dropdown" ma:hidden="true" ma:internalName="SecurityClassification" ma:readOnly="false">
      <xsd:simpleType>
        <xsd:restriction base="dms:Choice">
          <xsd:enumeration value="Confidential"/>
          <xsd:enumeration value="Restricted"/>
          <xsd:enumeration value="Unrestric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25c79e5-42ce-4aa0-ac78-b6418001f0d2" elementFormDefault="qualified">
    <xsd:import namespace="http://schemas.microsoft.com/office/2006/documentManagement/types"/>
    <xsd:import namespace="http://schemas.microsoft.com/office/infopath/2007/PartnerControls"/>
    <xsd:element name="AggregationNarrative" ma:index="34" nillable="true" ma:displayName="Aggregation Narrative" ma:hidden="true" ma:internalName="AggregationNarrative" ma:readOnly="false">
      <xsd:simpleType>
        <xsd:restriction base="dms:Text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91a514c-9034-4fa3-897a-8352025b26ed" elementFormDefault="qualified">
    <xsd:import namespace="http://schemas.microsoft.com/office/2006/documentManagement/types"/>
    <xsd:import namespace="http://schemas.microsoft.com/office/infopath/2007/PartnerControls"/>
    <xsd:element name="Channel" ma:index="35" nillable="true" ma:displayName="Channel" ma:default="NA" ma:hidden="true" ma:internalName="Channel" ma:readOnly="false">
      <xsd:simpleType>
        <xsd:restriction base="dms:Text">
          <xsd:maxLength value="255"/>
        </xsd:restriction>
      </xsd:simpleType>
    </xsd:element>
    <xsd:element name="Team" ma:index="36" nillable="true" ma:displayName="Team" ma:default="Communications" ma:hidden="true" ma:internalName="Team" ma:readOnly="false">
      <xsd:simpleType>
        <xsd:restriction base="dms:Text">
          <xsd:maxLength value="255"/>
        </xsd:restriction>
      </xsd:simpleType>
    </xsd:element>
    <xsd:element name="Level2" ma:index="37" nillable="true" ma:displayName="Level2" ma:default="NA" ma:hidden="true" ma:internalName="Level2" ma:readOnly="false">
      <xsd:simpleType>
        <xsd:restriction base="dms:Text">
          <xsd:maxLength value="255"/>
        </xsd:restriction>
      </xsd:simpleType>
    </xsd:element>
    <xsd:element name="Level3" ma:index="38" nillable="true" ma:displayName="Level3" ma:hidden="true" ma:internalName="Level3" ma:readOnly="false">
      <xsd:simpleType>
        <xsd:restriction base="dms:Text">
          <xsd:maxLength value="255"/>
        </xsd:restriction>
      </xsd:simpleType>
    </xsd:element>
    <xsd:element name="Year" ma:index="39" nillable="true" ma:displayName="Year" ma:default="NA" ma:hidden="true" ma:internalName="Year" ma:readOnly="false">
      <xsd:simpleType>
        <xsd:restriction base="dms:Text">
          <xsd:maxLength value="255"/>
        </xsd:restriction>
      </xsd:simpleType>
    </xsd:element>
    <xsd:element name="OverrideLabel" ma:index="40" nillable="true" ma:displayName="Override Label" ma:hidden="true" ma:indexed="true" ma:internalName="OverrideLabel" ma:readOnly="false">
      <xsd:simpleType>
        <xsd:restriction base="dms:Text">
          <xsd:maxLength value="255"/>
        </xsd:restriction>
      </xsd:simpleType>
    </xsd:element>
    <xsd:element name="SetLabel" ma:index="41" nillable="true" ma:displayName="Set Label" ma:default="RETAIN" ma:hidden="true" ma:indexed="true" ma:internalName="SetLabel" ma:readOnly="false">
      <xsd:simpleType>
        <xsd:restriction base="dms:Text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af8820d-5d77-49fd-a90f-de67c7df7ae1" elementFormDefault="qualified">
    <xsd:import namespace="http://schemas.microsoft.com/office/2006/documentManagement/types"/>
    <xsd:import namespace="http://schemas.microsoft.com/office/infopath/2007/PartnerControls"/>
    <xsd:element name="zMigrationID" ma:index="42" nillable="true" ma:displayName="zMigrationID" ma:hidden="true" ma:indexed="true" ma:internalName="zMigrationID" ma:readOnly="false">
      <xsd:simpleType>
        <xsd:restriction base="dms:Text">
          <xsd:maxLength value="255"/>
        </xsd:restriction>
      </xsd:simpleType>
    </xsd:element>
    <xsd:element name="zLegacy" ma:index="43" nillable="true" ma:displayName="zLegacy" ma:hidden="true" ma:internalName="zLegacy" ma:readOnly="false">
      <xsd:simpleType>
        <xsd:restriction base="dms:Note"/>
      </xsd:simpleType>
    </xsd:element>
    <xsd:element name="zLegacyJSON" ma:index="44" nillable="true" ma:displayName="zLegacyJSON" ma:hidden="true" ma:internalName="zLegacyJSON" ma:readOnly="fals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89c6e0f-6be0-4f83-a1c3-501586d706aa" elementFormDefault="qualified">
    <xsd:import namespace="http://schemas.microsoft.com/office/2006/documentManagement/types"/>
    <xsd:import namespace="http://schemas.microsoft.com/office/infopath/2007/PartnerControls"/>
    <xsd:element name="ObjLevel1" ma:index="45" nillable="true" ma:displayName="Objective Level 1" ma:hidden="true" ma:internalName="ObjLevel1" ma:readOnly="false">
      <xsd:simpleType>
        <xsd:restriction base="dms:Text">
          <xsd:maxLength value="255"/>
        </xsd:restriction>
      </xsd:simpleType>
    </xsd:element>
    <xsd:element name="ObjLevel2" ma:index="46" nillable="true" ma:displayName="Objective Level 2" ma:hidden="true" ma:internalName="ObjLevel2" ma:readOnly="false">
      <xsd:simpleType>
        <xsd:restriction base="dms:Text">
          <xsd:maxLength value="255"/>
        </xsd:restriction>
      </xsd:simpleType>
    </xsd:element>
    <xsd:element name="ObjLevel3" ma:index="47" nillable="true" ma:displayName="Objective Level 3" ma:hidden="true" ma:internalName="ObjLevel3" ma:readOnly="false">
      <xsd:simpleType>
        <xsd:restriction base="dms:Text">
          <xsd:maxLength value="255"/>
        </xsd:restriction>
      </xsd:simpleType>
    </xsd:element>
    <xsd:element name="ObjLevel4" ma:index="48" nillable="true" ma:displayName="Objective Level 4" ma:hidden="true" ma:internalName="ObjLevel4" ma:readOnly="false">
      <xsd:simpleType>
        <xsd:restriction base="dms:Text">
          <xsd:maxLength value="255"/>
        </xsd:restriction>
      </xsd:simpleType>
    </xsd:element>
    <xsd:element name="ObjLevel5" ma:index="49" nillable="true" ma:displayName="Objective Level 5" ma:hidden="true" ma:internalName="ObjLevel5" ma:readOnly="false">
      <xsd:simpleType>
        <xsd:restriction base="dms:Text">
          <xsd:maxLength value="255"/>
        </xsd:restriction>
      </xsd:simpleType>
    </xsd:element>
    <xsd:element name="ObjLevel6" ma:index="50" nillable="true" ma:displayName="Objective Level 6" ma:hidden="true" ma:internalName="ObjLevel6" ma:readOnly="false">
      <xsd:simpleType>
        <xsd:restriction base="dms:Text">
          <xsd:maxLength value="255"/>
        </xsd:restriction>
      </xsd:simpleType>
    </xsd:element>
    <xsd:element name="ObjectiveID" ma:index="51" nillable="true" ma:displayName="Objective ID" ma:hidden="true" ma:internalName="ObjectiveID" ma:readOnly="false">
      <xsd:simpleType>
        <xsd:restriction base="dms:Text">
          <xsd:maxLength value="255"/>
        </xsd:restriction>
      </xsd:simpleType>
    </xsd:element>
    <xsd:element name="Links" ma:index="52" nillable="true" ma:displayName="Links" ma:format="Dropdown" ma:internalName="Links" ma:readOnly="false">
      <xsd:simpleType>
        <xsd:restriction base="dms:Text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701e394-56a3-4185-b074-e01a28b9391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53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54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5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57" nillable="true" ma:taxonomy="true" ma:internalName="lcf76f155ced4ddcb4097134ff3c332f" ma:taxonomyFieldName="MediaServiceImageTags" ma:displayName="Image Tags" ma:readOnly="false" ma:fieldId="{5cf76f15-5ced-4ddc-b409-7134ff3c332f}" ma:taxonomyMulti="true" ma:sspId="c7d328cb-87b6-454d-8e4d-926b9ed8b4a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59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6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6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62" nillable="true" ma:displayName="Location" ma:indexed="true" ma:internalName="MediaServiceLocation" ma:readOnly="true">
      <xsd:simpleType>
        <xsd:restriction base="dms:Text"/>
      </xsd:simpleType>
    </xsd:element>
    <xsd:element name="MediaServiceOCR" ma:index="6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SearchProperties" ma:index="6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61cd794-3592-422c-85a2-aa02d840be5d" elementFormDefault="qualified">
    <xsd:import namespace="http://schemas.microsoft.com/office/2006/documentManagement/types"/>
    <xsd:import namespace="http://schemas.microsoft.com/office/infopath/2007/PartnerControls"/>
    <xsd:element name="TaxCatchAll" ma:index="58" nillable="true" ma:displayName="Taxonomy Catch All Column" ma:hidden="true" ma:list="{4c001a99-cd1f-4bbb-bbbd-1cc57c927682}" ma:internalName="TaxCatchAll" ma:showField="CatchAllData" ma:web="061cd794-3592-422c-85a2-aa02d840be5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_dlc_DocIdUrl" ma:index="64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E83B9C23-F72D-4259-B786-817F3442FAA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DABD4FC-8765-4290-97BB-34E3798E013E}">
  <ds:schemaRefs>
    <ds:schemaRef ds:uri="061cd794-3592-422c-85a2-aa02d840be5d"/>
    <ds:schemaRef ds:uri="f89c6e0f-6be0-4f83-a1c3-501586d706aa"/>
    <ds:schemaRef ds:uri="http://purl.org/dc/dcmitype/"/>
    <ds:schemaRef ds:uri="http://purl.org/dc/terms/"/>
    <ds:schemaRef ds:uri="15ffb055-6eb4-45a1-bc20-bf2ac0d420da"/>
    <ds:schemaRef ds:uri="http://schemas.microsoft.com/office/2006/documentManagement/types"/>
    <ds:schemaRef ds:uri="http://schemas.openxmlformats.org/package/2006/metadata/core-properties"/>
    <ds:schemaRef ds:uri="http://schemas.microsoft.com/office/2006/metadata/properties"/>
    <ds:schemaRef ds:uri="7af8820d-5d77-49fd-a90f-de67c7df7ae1"/>
    <ds:schemaRef ds:uri="http://purl.org/dc/elements/1.1/"/>
    <ds:schemaRef ds:uri="f701e394-56a3-4185-b074-e01a28b93914"/>
    <ds:schemaRef ds:uri="http://schemas.microsoft.com/office/infopath/2007/PartnerControls"/>
    <ds:schemaRef ds:uri="http://www.w3.org/XML/1998/namespace"/>
    <ds:schemaRef ds:uri="4f9c820c-e7e2-444d-97ee-45f2b3485c1d"/>
    <ds:schemaRef ds:uri="725c79e5-42ce-4aa0-ac78-b6418001f0d2"/>
    <ds:schemaRef ds:uri="c91a514c-9034-4fa3-897a-8352025b26ed"/>
  </ds:schemaRefs>
</ds:datastoreItem>
</file>

<file path=customXml/itemProps3.xml><?xml version="1.0" encoding="utf-8"?>
<ds:datastoreItem xmlns:ds="http://schemas.openxmlformats.org/officeDocument/2006/customXml" ds:itemID="{560A06A5-B00C-4796-AE2F-0F315E8D361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f9c820c-e7e2-444d-97ee-45f2b3485c1d"/>
    <ds:schemaRef ds:uri="15ffb055-6eb4-45a1-bc20-bf2ac0d420da"/>
    <ds:schemaRef ds:uri="725c79e5-42ce-4aa0-ac78-b6418001f0d2"/>
    <ds:schemaRef ds:uri="c91a514c-9034-4fa3-897a-8352025b26ed"/>
    <ds:schemaRef ds:uri="7af8820d-5d77-49fd-a90f-de67c7df7ae1"/>
    <ds:schemaRef ds:uri="f89c6e0f-6be0-4f83-a1c3-501586d706aa"/>
    <ds:schemaRef ds:uri="f701e394-56a3-4185-b074-e01a28b93914"/>
    <ds:schemaRef ds:uri="061cd794-3592-422c-85a2-aa02d840be5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CA7B4DF4-5848-4232-9CEA-20B4F0B5EC17}">
  <ds:schemaRefs>
    <ds:schemaRef ds:uri="http://schemas.microsoft.com/sharepoint/event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3073</TotalTime>
  <Words>583</Words>
  <Application>Microsoft Office PowerPoint</Application>
  <PresentationFormat>On-screen Show (4:3)</PresentationFormat>
  <Paragraphs>55</Paragraphs>
  <Slides>11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Expose</vt:lpstr>
      <vt:lpstr>Calibri</vt:lpstr>
      <vt:lpstr>Enviroschools</vt:lpstr>
      <vt:lpstr>Enviroschools</vt:lpstr>
      <vt:lpstr>Our 2024 Annual Review Summary</vt:lpstr>
      <vt:lpstr>A Successful Year for Enviroschools</vt:lpstr>
      <vt:lpstr>Successful Holistic Hui</vt:lpstr>
      <vt:lpstr>Strong Collaboration</vt:lpstr>
      <vt:lpstr>Queenstown Primary School</vt:lpstr>
      <vt:lpstr>What’s Next for 2025</vt:lpstr>
      <vt:lpstr>Future Aspirations</vt:lpstr>
      <vt:lpstr>Guiding Principles in Action</vt:lpstr>
      <vt:lpstr>Our Team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Enviroschools</dc:title>
  <dc:creator>Robyn Zink</dc:creator>
  <cp:lastModifiedBy>Leisa de Klerk</cp:lastModifiedBy>
  <cp:revision>16</cp:revision>
  <cp:lastPrinted>2020-07-21T04:21:31Z</cp:lastPrinted>
  <dcterms:created xsi:type="dcterms:W3CDTF">2020-07-19T04:10:08Z</dcterms:created>
  <dcterms:modified xsi:type="dcterms:W3CDTF">2025-03-11T03:32:31Z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0x010100E25C48600144624CB1A4A8D7DCB98DD0000919A709F8448746B6E0DAA820311800</vt:lpwstr>
  </property>
  <property fmtid="{D5CDD505-2E9C-101B-9397-08002B2CF9AE}" pid="3" name="_dlc_DocId">
    <vt:lpwstr>Comms-1534491213-1056</vt:lpwstr>
  </property>
  <property fmtid="{D5CDD505-2E9C-101B-9397-08002B2CF9AE}" pid="4" name="_dlc_DocIdItemGuid">
    <vt:lpwstr>ce50989d-4a15-4f94-938f-cce253a6cd90</vt:lpwstr>
  </property>
  <property fmtid="{D5CDD505-2E9C-101B-9397-08002B2CF9AE}" pid="5" name="MediaServiceImageTags">
    <vt:lpwstr/>
  </property>
</Properties>
</file>