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6" r:id="rId6"/>
    <p:sldMasterId id="2147483680" r:id="rId7"/>
    <p:sldMasterId id="2147483734" r:id="rId8"/>
  </p:sldMasterIdLst>
  <p:notesMasterIdLst>
    <p:notesMasterId r:id="rId30"/>
  </p:notesMasterIdLst>
  <p:sldIdLst>
    <p:sldId id="431" r:id="rId9"/>
    <p:sldId id="430" r:id="rId10"/>
    <p:sldId id="455" r:id="rId11"/>
    <p:sldId id="434" r:id="rId12"/>
    <p:sldId id="435" r:id="rId13"/>
    <p:sldId id="436" r:id="rId14"/>
    <p:sldId id="456" r:id="rId15"/>
    <p:sldId id="438" r:id="rId16"/>
    <p:sldId id="440" r:id="rId17"/>
    <p:sldId id="457" r:id="rId18"/>
    <p:sldId id="443" r:id="rId19"/>
    <p:sldId id="446" r:id="rId20"/>
    <p:sldId id="458" r:id="rId21"/>
    <p:sldId id="447" r:id="rId22"/>
    <p:sldId id="448" r:id="rId23"/>
    <p:sldId id="449" r:id="rId24"/>
    <p:sldId id="450" r:id="rId25"/>
    <p:sldId id="451" r:id="rId26"/>
    <p:sldId id="459" r:id="rId27"/>
    <p:sldId id="460" r:id="rId28"/>
    <p:sldId id="461" r:id="rId2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E8CACF-D0E5-67CD-D233-5F578EF93488}" name="Jamie MacKenzie" initials="JM" userId="S::Jamie.MacKenzie@orc.govt.nz::941c8c51-7289-42f9-86b9-83493edc79c1" providerId="AD"/>
  <p188:author id="{38FA9EDF-6D8E-DCE7-B63D-0B3F0EDA0D60}" name="Tom Dyer" initials="TD" userId="S::tom.dyer@orc.govt.nz::403eb8ca-f335-4e5d-986e-fe0dcda9315e" providerId="AD"/>
  <p188:author id="{451FCDED-4250-5BA0-9791-615FEA332EA0}" name="Ann Conroy" initials="AC" userId="S::Ann.Conroy@orc.govt.nz::f1b9a44b-f8eb-4ba6-acb7-b936ae5b2ccb" providerId="AD"/>
  <p188:author id="{6AF6D3F6-3445-33DA-6396-7343F7D82ACD}" name="Jamie MacKenzie" initials="JM" userId="S::jamie.mackenzie@orc.govt.nz::941c8c51-7289-42f9-86b9-83493edc79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van Woerden" initials="TvW" lastIdx="1" clrIdx="0">
    <p:extLst>
      <p:ext uri="{19B8F6BF-5375-455C-9EA6-DF929625EA0E}">
        <p15:presenceInfo xmlns:p15="http://schemas.microsoft.com/office/powerpoint/2012/main" userId="S::tim.vanwoerden@orc.govt.nz::a958c4a8-7001-463c-a18f-f33b143b3e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FBA"/>
    <a:srgbClr val="F6F6F6"/>
    <a:srgbClr val="0000FF"/>
    <a:srgbClr val="2B9B88"/>
    <a:srgbClr val="1C3C72"/>
    <a:srgbClr val="FF6433"/>
    <a:srgbClr val="DB5C28"/>
    <a:srgbClr val="FFFF99"/>
    <a:srgbClr val="DFA4FA"/>
    <a:srgbClr val="C2B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0" autoAdjust="0"/>
    <p:restoredTop sz="93544" autoAdjust="0"/>
  </p:normalViewPr>
  <p:slideViewPr>
    <p:cSldViewPr snapToGrid="0">
      <p:cViewPr varScale="1">
        <p:scale>
          <a:sx n="105" d="100"/>
          <a:sy n="105" d="100"/>
        </p:scale>
        <p:origin x="86" y="197"/>
      </p:cViewPr>
      <p:guideLst>
        <p:guide orient="horz" pos="2160"/>
        <p:guide pos="1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1731"/>
          </a:xfrm>
          <a:prstGeom prst="rect">
            <a:avLst/>
          </a:prstGeom>
        </p:spPr>
        <p:txBody>
          <a:bodyPr vert="horz" lIns="99063" tIns="49532" rIns="99063" bIns="49532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1731"/>
          </a:xfrm>
          <a:prstGeom prst="rect">
            <a:avLst/>
          </a:prstGeom>
        </p:spPr>
        <p:txBody>
          <a:bodyPr vert="horz" lIns="99063" tIns="49532" rIns="99063" bIns="49532" rtlCol="0"/>
          <a:lstStyle>
            <a:lvl1pPr algn="r">
              <a:defRPr sz="1300"/>
            </a:lvl1pPr>
          </a:lstStyle>
          <a:p>
            <a:fld id="{36B170CA-EDE6-4A3D-8B07-FA2BE0FAD1CE}" type="datetimeFigureOut">
              <a:rPr lang="en-AU" smtClean="0"/>
              <a:t>16/05/2025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3" tIns="49532" rIns="99063" bIns="49532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9063" tIns="49532" rIns="99063" bIns="495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1"/>
          </a:xfrm>
          <a:prstGeom prst="rect">
            <a:avLst/>
          </a:prstGeom>
        </p:spPr>
        <p:txBody>
          <a:bodyPr vert="horz" lIns="99063" tIns="49532" rIns="99063" bIns="49532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31"/>
          </a:xfrm>
          <a:prstGeom prst="rect">
            <a:avLst/>
          </a:prstGeom>
        </p:spPr>
        <p:txBody>
          <a:bodyPr vert="horz" lIns="99063" tIns="49532" rIns="99063" bIns="49532" rtlCol="0" anchor="b"/>
          <a:lstStyle>
            <a:lvl1pPr algn="r">
              <a:defRPr sz="1300"/>
            </a:lvl1pPr>
          </a:lstStyle>
          <a:p>
            <a:fld id="{CDFEE0BB-FED8-4B72-B701-17FC1A340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9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acebook.com/BecaGroup/" TargetMode="External"/><Relationship Id="rId7" Type="http://schemas.openxmlformats.org/officeDocument/2006/relationships/hyperlink" Target="https://twitter.com/BecaGroup?ref_src=twsrc%5egoogle|twcamp%5eserp|twgr%5eauthor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www.linkedin.com/company-beta/162676?pathWildcard=162676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user/TheBecaGroup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a.com/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beca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a.com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acebook.com/BecaGroup/" TargetMode="External"/><Relationship Id="rId7" Type="http://schemas.openxmlformats.org/officeDocument/2006/relationships/hyperlink" Target="https://twitter.com/BecaGroup?ref_src=twsrc%5egoogle|twcamp%5eserp|twgr%5eauthor" TargetMode="External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www.linkedin.com/company-beta/162676?pathWildcard=162676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youtube.com/user/TheBecaGroup" TargetMode="Externa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://www.beca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POINT 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8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art, painting, art paint, acrylic paint&#10;&#10;Description automatically generated">
            <a:extLst>
              <a:ext uri="{FF2B5EF4-FFF2-40B4-BE49-F238E27FC236}">
                <a16:creationId xmlns:a16="http://schemas.microsoft.com/office/drawing/2014/main" id="{5C08DA64-DDE9-A132-5FF4-A35BC7A1B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1226" y="0"/>
            <a:ext cx="12190773" cy="6858000"/>
          </a:xfrm>
          <a:prstGeom prst="rect">
            <a:avLst/>
          </a:prstGeom>
        </p:spPr>
      </p:pic>
      <p:pic>
        <p:nvPicPr>
          <p:cNvPr id="10" name="Picture 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68" y="2804159"/>
            <a:ext cx="1260000" cy="1260000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36" y="2804159"/>
            <a:ext cx="1260000" cy="1260000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52" y="2804159"/>
            <a:ext cx="1260000" cy="1260000"/>
          </a:xfrm>
          <a:prstGeom prst="rect">
            <a:avLst/>
          </a:prstGeom>
        </p:spPr>
      </p:pic>
      <p:pic>
        <p:nvPicPr>
          <p:cNvPr id="17" name="Picture 16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83" y="2804159"/>
            <a:ext cx="1260000" cy="12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07" y="2695963"/>
            <a:ext cx="2161588" cy="13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8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POINT TOOL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94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colorfulness&#10;&#10;Description automatically generated">
            <a:extLst>
              <a:ext uri="{FF2B5EF4-FFF2-40B4-BE49-F238E27FC236}">
                <a16:creationId xmlns:a16="http://schemas.microsoft.com/office/drawing/2014/main" id="{6C32C998-F4C3-FF59-E226-D9BB80A64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288" y="3095544"/>
            <a:ext cx="6692415" cy="1124132"/>
          </a:xfr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288" y="4412252"/>
            <a:ext cx="4689921" cy="748052"/>
          </a:xfrm>
          <a:noFill/>
          <a:ln>
            <a:noFill/>
          </a:ln>
        </p:spPr>
        <p:txBody>
          <a:bodyPr l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800" b="0" u="none" cap="none" spc="0" baseline="0">
                <a:solidFill>
                  <a:schemeClr val="bg1"/>
                </a:solidFill>
                <a:effectLst/>
                <a:uFillTx/>
                <a:latin typeface="Rockwell Nova Light" panose="02060303020205020403" pitchFamily="18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21" name="Picture 20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86" y="201935"/>
            <a:ext cx="1674135" cy="713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4" y="5338186"/>
            <a:ext cx="1694314" cy="12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9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Add your ow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463"/>
            <a:ext cx="12192000" cy="6840537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r>
              <a:rPr lang="en-NZ"/>
              <a:t>Click to insert picture then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7" y="2495161"/>
            <a:ext cx="7920000" cy="1124132"/>
          </a:xfr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057" y="3937984"/>
            <a:ext cx="3042562" cy="563378"/>
          </a:xfrm>
          <a:noFill/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88900" indent="0" algn="l">
              <a:lnSpc>
                <a:spcPct val="100000"/>
              </a:lnSpc>
              <a:spcAft>
                <a:spcPts val="600"/>
              </a:spcAft>
              <a:buNone/>
              <a:defRPr sz="1800" b="1" u="none" cap="all" spc="-50" baseline="0">
                <a:solidFill>
                  <a:schemeClr val="bg1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7418"/>
            <a:ext cx="12192000" cy="0"/>
          </a:xfrm>
          <a:prstGeom prst="line">
            <a:avLst/>
          </a:prstGeom>
          <a:ln w="57150">
            <a:solidFill>
              <a:srgbClr val="F6C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86" y="201935"/>
            <a:ext cx="1674135" cy="713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4" y="5338186"/>
            <a:ext cx="1694314" cy="12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83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Use your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28447-6A09-1213-D5A6-33B39B3D78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988"/>
            <a:ext cx="12192000" cy="6840537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r>
              <a:rPr lang="en-NZ"/>
              <a:t>Click icon to add picture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7692"/>
            <a:ext cx="12192000" cy="0"/>
          </a:xfrm>
          <a:prstGeom prst="line">
            <a:avLst/>
          </a:prstGeom>
          <a:ln w="57150">
            <a:solidFill>
              <a:srgbClr val="F6C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91150"/>
            <a:ext cx="7920000" cy="1476276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360000" indent="0"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5941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810704" y="980387"/>
            <a:ext cx="829561" cy="1631216"/>
            <a:chOff x="810704" y="980387"/>
            <a:chExt cx="829561" cy="1631216"/>
          </a:xfrm>
        </p:grpSpPr>
        <p:sp>
          <p:nvSpPr>
            <p:cNvPr id="3" name="Oval 2"/>
            <p:cNvSpPr/>
            <p:nvPr userDrawn="1"/>
          </p:nvSpPr>
          <p:spPr>
            <a:xfrm>
              <a:off x="810704" y="1065230"/>
              <a:ext cx="820132" cy="820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904974" y="980387"/>
              <a:ext cx="73529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0">
                  <a:solidFill>
                    <a:srgbClr val="12A8B2"/>
                  </a:solidFill>
                </a:rPr>
                <a:t>“</a:t>
              </a: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9950" y="1027505"/>
            <a:ext cx="4505325" cy="3006725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buNone/>
              <a:defRPr sz="4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a quote here</a:t>
            </a:r>
          </a:p>
        </p:txBody>
      </p:sp>
    </p:spTree>
    <p:extLst>
      <p:ext uri="{BB962C8B-B14F-4D97-AF65-F5344CB8AC3E}">
        <p14:creationId xmlns:p14="http://schemas.microsoft.com/office/powerpoint/2010/main" val="3792705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916"/>
            <a:ext cx="10515600" cy="1455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29364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020528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5637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916"/>
            <a:ext cx="10515600" cy="981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1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41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8178"/>
            <a:ext cx="3932237" cy="1279221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00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76801" y="65988"/>
            <a:ext cx="7315200" cy="59919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845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6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rt, painting, art paint, acrylic paint&#10;&#10;Description automatically generated">
            <a:extLst>
              <a:ext uri="{FF2B5EF4-FFF2-40B4-BE49-F238E27FC236}">
                <a16:creationId xmlns:a16="http://schemas.microsoft.com/office/drawing/2014/main" id="{973D50A4-AF8A-4FB4-D7F1-0EA23AAC9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1226" y="0"/>
            <a:ext cx="121907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13" y="3057444"/>
            <a:ext cx="6692415" cy="1124132"/>
          </a:xfr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713" y="4374152"/>
            <a:ext cx="4689921" cy="748052"/>
          </a:xfrm>
          <a:noFill/>
          <a:ln>
            <a:noFill/>
          </a:ln>
        </p:spPr>
        <p:txBody>
          <a:bodyPr l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800" b="0" u="none" cap="none" spc="0" baseline="0">
                <a:solidFill>
                  <a:schemeClr val="bg1"/>
                </a:solidFill>
                <a:effectLst/>
                <a:uFillTx/>
                <a:latin typeface="Rockwell Nova Light" panose="02060303020205020403" pitchFamily="18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pic>
        <p:nvPicPr>
          <p:cNvPr id="21" name="Picture 20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86" y="201935"/>
            <a:ext cx="1674135" cy="7131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4" y="5338186"/>
            <a:ext cx="1694314" cy="12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20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68" y="2804159"/>
            <a:ext cx="1260000" cy="1260000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36" y="2804159"/>
            <a:ext cx="1260000" cy="1260000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52" y="2804159"/>
            <a:ext cx="1260000" cy="1260000"/>
          </a:xfrm>
          <a:prstGeom prst="rect">
            <a:avLst/>
          </a:prstGeom>
        </p:spPr>
      </p:pic>
      <p:pic>
        <p:nvPicPr>
          <p:cNvPr id="17" name="Picture 16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83" y="2804159"/>
            <a:ext cx="1260000" cy="126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07" y="2695963"/>
            <a:ext cx="2161588" cy="13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81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00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5C50D7ED-159E-FC4B-816C-E630009F9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9220" y="5773982"/>
            <a:ext cx="9291411" cy="491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chemeClr val="bg1">
                    <a:lumMod val="65000"/>
                  </a:schemeClr>
                </a:solidFill>
                <a:latin typeface="Source Sans Pro Semibold" panose="020B0603030403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9701" y="2608618"/>
            <a:ext cx="9291412" cy="478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 b="0" i="0">
                <a:solidFill>
                  <a:srgbClr val="0096FF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738AB99-B129-12F0-A86D-1DC80C7E4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78860"/>
            <a:ext cx="9291892" cy="1441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333"/>
              </a:lnSpc>
              <a:buNone/>
              <a:defRPr sz="5000" b="1">
                <a:solidFill>
                  <a:srgbClr val="EAECED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D2094BF-CF46-8CE4-BF25-1B3AA1A2B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7021" y="579546"/>
            <a:ext cx="1910675" cy="11452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2EA3E9-22F7-98FB-42DB-9F252E5DCE3B}"/>
              </a:ext>
            </a:extLst>
          </p:cNvPr>
          <p:cNvSpPr/>
          <p:nvPr userDrawn="1"/>
        </p:nvSpPr>
        <p:spPr>
          <a:xfrm>
            <a:off x="1509824" y="6783510"/>
            <a:ext cx="10682177" cy="9569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4035409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9701" y="2608618"/>
            <a:ext cx="9291412" cy="478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 b="1" i="0">
                <a:solidFill>
                  <a:srgbClr val="0073A0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0DB1F15-37EC-C830-706B-5BCF91B82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78860"/>
            <a:ext cx="9291892" cy="1441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333"/>
              </a:lnSpc>
              <a:buNone/>
              <a:defRPr sz="5000" b="1">
                <a:solidFill>
                  <a:srgbClr val="003E60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449DD78-0BAA-FDBA-DD0E-0511BC7D3F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9220" y="5773982"/>
            <a:ext cx="9291411" cy="491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chemeClr val="bg1">
                    <a:lumMod val="6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83ADCCC-5A96-0066-844E-71118B0AA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7020" y="579044"/>
            <a:ext cx="1910675" cy="11452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B0D8A2-B580-C924-F819-C39D2DFE8570}"/>
              </a:ext>
            </a:extLst>
          </p:cNvPr>
          <p:cNvSpPr/>
          <p:nvPr userDrawn="1"/>
        </p:nvSpPr>
        <p:spPr>
          <a:xfrm>
            <a:off x="1509824" y="6783510"/>
            <a:ext cx="10682177" cy="9569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1653917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Grey">
    <p:bg>
      <p:bgPr>
        <a:solidFill>
          <a:srgbClr val="EA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E8FF240-2C96-184B-BF50-BCC6EFB690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9701" y="2608618"/>
            <a:ext cx="9291412" cy="478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 b="1" i="0">
                <a:solidFill>
                  <a:srgbClr val="0073A0"/>
                </a:solidFill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18DB2C5-C8F3-96E7-9619-94675E242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9221" y="3178860"/>
            <a:ext cx="9291892" cy="14412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333"/>
              </a:lnSpc>
              <a:buNone/>
              <a:defRPr sz="5000" b="1">
                <a:solidFill>
                  <a:srgbClr val="0A395B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057BA05-5500-C3BE-71AB-A9B75170C1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09220" y="5773982"/>
            <a:ext cx="9291411" cy="491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D55A5C4-2E88-14BE-1898-5F732AECC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7020" y="579044"/>
            <a:ext cx="1910675" cy="1145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054D58-4292-3FFF-4700-59DD02333A1E}"/>
              </a:ext>
            </a:extLst>
          </p:cNvPr>
          <p:cNvSpPr/>
          <p:nvPr userDrawn="1"/>
        </p:nvSpPr>
        <p:spPr>
          <a:xfrm>
            <a:off x="1509824" y="6783510"/>
            <a:ext cx="10682177" cy="9569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402712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chart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3900" y="2078637"/>
            <a:ext cx="10929179" cy="403429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A395B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9FCE8A5-72FA-D04E-A2BD-CECBFACE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2" y="926045"/>
            <a:ext cx="8982321" cy="5055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D459210A-D34A-C842-A9EB-444B1C75A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8983064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012AB0-F4BF-9544-A4A7-0AD273D0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C2D10-1D0D-BEFF-F12F-0575FC7FA0C5}"/>
              </a:ext>
            </a:extLst>
          </p:cNvPr>
          <p:cNvSpPr/>
          <p:nvPr userDrawn="1"/>
        </p:nvSpPr>
        <p:spPr>
          <a:xfrm>
            <a:off x="725230" y="6790003"/>
            <a:ext cx="11466769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E8BCB8-31D3-4395-9C50-C24DA6806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8047" y="352052"/>
            <a:ext cx="1910675" cy="11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36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chart_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3900" y="2078637"/>
            <a:ext cx="10929179" cy="403429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A395B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9FCE8A5-72FA-D04E-A2BD-CECBFACE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2" y="926045"/>
            <a:ext cx="89823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D459210A-D34A-C842-A9EB-444B1C75A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8983064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012AB0-F4BF-9544-A4A7-0AD273D01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C2D10-1D0D-BEFF-F12F-0575FC7FA0C5}"/>
              </a:ext>
            </a:extLst>
          </p:cNvPr>
          <p:cNvSpPr/>
          <p:nvPr userDrawn="1"/>
        </p:nvSpPr>
        <p:spPr>
          <a:xfrm>
            <a:off x="725230" y="6790003"/>
            <a:ext cx="11466769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4A64106-11C0-FC98-275E-E1B6DA7D5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3517" y="193661"/>
            <a:ext cx="1910675" cy="11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93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A395B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3FB4792F-6A2E-4B43-99B8-95E861C32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1553" y="1424325"/>
            <a:ext cx="5145156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DEC81BB-8695-5E41-AD42-6BC72F448C7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00224" y="2213324"/>
            <a:ext cx="5145581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F4448EE3-9F56-1E49-969F-4545BFCCA8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00224" y="2719907"/>
            <a:ext cx="5145581" cy="326155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FDFE31-426B-D942-8C9A-ED4ACF5F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F95347-8818-B30D-1289-A1E25CD5ECC5}"/>
              </a:ext>
            </a:extLst>
          </p:cNvPr>
          <p:cNvSpPr/>
          <p:nvPr userDrawn="1"/>
        </p:nvSpPr>
        <p:spPr>
          <a:xfrm>
            <a:off x="6801552" y="6783510"/>
            <a:ext cx="5390448" cy="9569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69E8FA5-EF17-42EF-2DDD-C7F7CA13B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6616" y="132061"/>
            <a:ext cx="1910675" cy="11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2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457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A395B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5CDACD2-C424-0D4E-AD81-2B0BCA7021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1392183"/>
            <a:ext cx="4878688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98DAF2A-02B4-3744-88E3-B5DF5C6F2B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899632"/>
            <a:ext cx="4879091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777C4CBC-0F4E-3A4E-B77F-A676036942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2606747"/>
            <a:ext cx="4879091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A3EEA6-D5B9-3C4E-AFDB-31AB0113A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5C7AC-B501-3DD8-9EA7-BCD0298DBCD7}"/>
              </a:ext>
            </a:extLst>
          </p:cNvPr>
          <p:cNvSpPr/>
          <p:nvPr userDrawn="1"/>
        </p:nvSpPr>
        <p:spPr>
          <a:xfrm>
            <a:off x="725231" y="6790003"/>
            <a:ext cx="536934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18A0C3D-561F-1A29-C3D9-A28B314BCA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0616" y="150629"/>
            <a:ext cx="1910675" cy="11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95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_text on right">
    <p:bg>
      <p:bgPr>
        <a:solidFill>
          <a:srgbClr val="00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3">
            <a:extLst>
              <a:ext uri="{FF2B5EF4-FFF2-40B4-BE49-F238E27FC236}">
                <a16:creationId xmlns:a16="http://schemas.microsoft.com/office/drawing/2014/main" id="{793BE891-C998-C44F-8DD4-417B037E73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31950" y="2608618"/>
            <a:ext cx="7647213" cy="478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133" b="0" i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73D6791-9711-B761-C2A6-147270E474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1469" y="3178861"/>
            <a:ext cx="7647215" cy="21236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5333"/>
              </a:lnSpc>
              <a:buNone/>
              <a:defRPr sz="5000" b="1">
                <a:solidFill>
                  <a:srgbClr val="EAECED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BD9905D-755D-96F2-78A7-8516366740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31466" y="5773982"/>
            <a:ext cx="7647213" cy="491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chemeClr val="bg1">
                    <a:lumMod val="6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2pPr>
            <a:lvl3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3pPr>
            <a:lvl4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4pPr>
            <a:lvl5pPr>
              <a:defRPr b="1" i="0">
                <a:latin typeface="Arial" panose="020B0606030504020204" pitchFamily="34" charset="0"/>
                <a:ea typeface="Arial" panose="020B0606030504020204" pitchFamily="34" charset="0"/>
                <a:cs typeface="Arial" panose="020B0606030504020204" pitchFamily="34" charset="0"/>
              </a:defRPr>
            </a:lvl5pPr>
          </a:lstStyle>
          <a:p>
            <a:pPr lvl="0"/>
            <a:r>
              <a:rPr lang="en-GB" dirty="0"/>
              <a:t>Click to add presenter | date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C6E38C-4938-60C3-2BA6-6AE4122D9712}"/>
              </a:ext>
            </a:extLst>
          </p:cNvPr>
          <p:cNvSpPr/>
          <p:nvPr userDrawn="1"/>
        </p:nvSpPr>
        <p:spPr>
          <a:xfrm>
            <a:off x="4182141" y="6783510"/>
            <a:ext cx="8009860" cy="9569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4120273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0A395B"/>
                </a:solidFill>
                <a:latin typeface=" Source Sans Pro Semibold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F4501DD9-80C5-1BB6-61BB-D4D43FCAF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2012262"/>
            <a:ext cx="10629900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lnSpc>
                <a:spcPts val="3067"/>
              </a:lnSpc>
              <a:spcAft>
                <a:spcPts val="400"/>
              </a:spcAft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7AB96-42FD-5DF1-6E07-C785DA185518}"/>
              </a:ext>
            </a:extLst>
          </p:cNvPr>
          <p:cNvSpPr/>
          <p:nvPr userDrawn="1"/>
        </p:nvSpPr>
        <p:spPr>
          <a:xfrm>
            <a:off x="723901" y="6783510"/>
            <a:ext cx="11468100" cy="9569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168458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Add your ow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463"/>
            <a:ext cx="12192000" cy="6840537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en-NZ"/>
              <a:t>Click to insert picture then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7" y="2495161"/>
            <a:ext cx="7920000" cy="1124132"/>
          </a:xfrm>
          <a:noFill/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7418"/>
            <a:ext cx="12192000" cy="0"/>
          </a:xfrm>
          <a:prstGeom prst="line">
            <a:avLst/>
          </a:prstGeom>
          <a:ln w="57150">
            <a:solidFill>
              <a:srgbClr val="F6C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686" y="201935"/>
            <a:ext cx="1674135" cy="713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4" y="5338186"/>
            <a:ext cx="1694314" cy="1223527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85A0BDB-7F2B-4C9F-875D-DA81580EA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763" y="3730687"/>
            <a:ext cx="4689921" cy="748052"/>
          </a:xfrm>
          <a:noFill/>
          <a:ln>
            <a:noFill/>
          </a:ln>
        </p:spPr>
        <p:txBody>
          <a:bodyPr lIns="0" anchor="ctr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800" b="0" u="none" cap="none" spc="0" baseline="0">
                <a:solidFill>
                  <a:schemeClr val="bg1"/>
                </a:solidFill>
                <a:effectLst/>
                <a:uFillTx/>
                <a:latin typeface="Rockwell Nova Light" panose="02060303020205020403" pitchFamily="18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541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on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0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4A0A90-0190-8845-8B51-BBF8FB888D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5CE11997-7F10-8A40-8576-9FAE774CC1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2012262"/>
            <a:ext cx="10629900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D590F41-6246-E941-AA78-A83304293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646BFF-DC66-81CB-623D-13223EA327BF}"/>
              </a:ext>
            </a:extLst>
          </p:cNvPr>
          <p:cNvSpPr/>
          <p:nvPr userDrawn="1"/>
        </p:nvSpPr>
        <p:spPr>
          <a:xfrm>
            <a:off x="1" y="6783510"/>
            <a:ext cx="12192000" cy="9569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2757243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966F452A-D209-3145-B9E5-418684C857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144EE808-45F3-0B45-A79A-B15B017AE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248C498F-1170-EED5-E93C-8E7A3EF71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284B598-06BC-2939-9E39-78B3C2F53991}"/>
              </a:ext>
            </a:extLst>
          </p:cNvPr>
          <p:cNvCxnSpPr>
            <a:cxnSpLocks/>
          </p:cNvCxnSpPr>
          <p:nvPr userDrawn="1"/>
        </p:nvCxnSpPr>
        <p:spPr>
          <a:xfrm>
            <a:off x="5998669" y="2571590"/>
            <a:ext cx="0" cy="267916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33938E65-99E0-4BAE-E022-77910577E9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2012262"/>
            <a:ext cx="10629900" cy="4033212"/>
          </a:xfrm>
        </p:spPr>
        <p:txBody>
          <a:bodyPr numCol="2" spcCol="36000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oranste</a:t>
            </a:r>
            <a:r>
              <a:rPr lang="en-GB" dirty="0"/>
              <a:t> </a:t>
            </a:r>
            <a:r>
              <a:rPr lang="en-GB" dirty="0" err="1"/>
              <a:t>ftoeu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1CD84-E898-5C52-6821-B9C55688AB4F}"/>
              </a:ext>
            </a:extLst>
          </p:cNvPr>
          <p:cNvSpPr/>
          <p:nvPr userDrawn="1"/>
        </p:nvSpPr>
        <p:spPr>
          <a:xfrm>
            <a:off x="723901" y="6783510"/>
            <a:ext cx="11468100" cy="95693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529335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2135"/>
            <a:ext cx="6096000" cy="27237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A395B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26AF3A-06E9-8443-8C4A-575404F43A7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096000" y="3424103"/>
            <a:ext cx="6096000" cy="27237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0A395B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F1569518-DC93-724C-AC70-58DE1388DC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4878688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2226445-E45E-4A45-BCE1-34496A76C6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1460602"/>
            <a:ext cx="4879091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768249EB-6E1E-3F45-BC2B-A87B6F0B12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1" y="2012262"/>
            <a:ext cx="4879091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labore et dolore magna </a:t>
            </a:r>
            <a:r>
              <a:rPr lang="en-GB" dirty="0" err="1"/>
              <a:t>aliqua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auctor </a:t>
            </a:r>
            <a:r>
              <a:rPr lang="en-GB" dirty="0" err="1"/>
              <a:t>elit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B82DBEA-18A3-C542-9D92-30172F92B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681" y="6357600"/>
            <a:ext cx="828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32FAD22-EBC0-B21E-0A95-8E7A84ABD5F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96000" y="2773722"/>
            <a:ext cx="4634072" cy="440609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008A8-DA64-3410-6C0E-B1B4A539192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096000" y="6147830"/>
            <a:ext cx="4634072" cy="430165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6030504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DF683-4BBB-02A0-C2DF-B55648FE3FE8}"/>
              </a:ext>
            </a:extLst>
          </p:cNvPr>
          <p:cNvSpPr/>
          <p:nvPr userDrawn="1"/>
        </p:nvSpPr>
        <p:spPr>
          <a:xfrm>
            <a:off x="725231" y="6790003"/>
            <a:ext cx="536934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669133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7720B-CFD9-844D-8184-00529D01B3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3901" y="2058650"/>
            <a:ext cx="5372100" cy="40542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A395B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491E36E-50F3-D24A-A688-3E813C0C3D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80979" y="2058650"/>
            <a:ext cx="5372100" cy="40542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A395B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8B5FE7C-2C40-1C43-BFB0-43C03EB7D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2" y="926045"/>
            <a:ext cx="89823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3C1389F0-BF96-1E44-84C5-4638018AC5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8983064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98D4100-512F-BA46-A4DE-F7F423AA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97CCC-D355-2B01-7650-E51F2780D7C6}"/>
              </a:ext>
            </a:extLst>
          </p:cNvPr>
          <p:cNvSpPr/>
          <p:nvPr userDrawn="1"/>
        </p:nvSpPr>
        <p:spPr>
          <a:xfrm>
            <a:off x="725230" y="6790003"/>
            <a:ext cx="11466769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451421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—with full inser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BBF80CE-49B1-BC43-B990-D837016287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A395B"/>
                </a:solidFill>
              </a:defRPr>
            </a:lvl1pPr>
          </a:lstStyle>
          <a:p>
            <a:r>
              <a:rPr lang="en-US" dirty="0"/>
              <a:t>Click icon to insert full image. After inserting, select, and send to back. Then edit text.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83C2D24-DADF-8FA3-F2C7-29264BB4EA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0055" y="2983524"/>
            <a:ext cx="9291892" cy="1437680"/>
          </a:xfrm>
        </p:spPr>
        <p:txBody>
          <a:bodyPr>
            <a:noAutofit/>
          </a:bodyPr>
          <a:lstStyle>
            <a:lvl1pPr marL="0" indent="0" algn="l">
              <a:lnSpc>
                <a:spcPts val="5333"/>
              </a:lnSpc>
              <a:spcBef>
                <a:spcPts val="0"/>
              </a:spcBef>
              <a:buNone/>
              <a:defRPr sz="5000" b="1">
                <a:solidFill>
                  <a:srgbClr val="0A395B"/>
                </a:solidFill>
              </a:defRPr>
            </a:lvl1pPr>
          </a:lstStyle>
          <a:p>
            <a:pPr lvl="0"/>
            <a:r>
              <a:rPr lang="en-GB" dirty="0"/>
              <a:t>Click to add page break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14201-A5FA-9DE0-F9A5-C21DFED2C03D}"/>
              </a:ext>
            </a:extLst>
          </p:cNvPr>
          <p:cNvSpPr/>
          <p:nvPr userDrawn="1"/>
        </p:nvSpPr>
        <p:spPr>
          <a:xfrm>
            <a:off x="-74211" y="6790003"/>
            <a:ext cx="1226621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2817165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age (6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073A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1F351A5C-628A-6D48-8897-8B553B3B0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1" y="2364458"/>
            <a:ext cx="2140823" cy="667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rgbClr val="FFE000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B3B12B8-6407-294F-871A-E4C31812682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9964" y="3123362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AE032BD-92C0-5E43-B0A4-011201885A0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36030" y="5106836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D6C4ECE-4F9A-154C-B2B5-DA3ADC844D4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9964" y="3511563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27ED8BA-2189-0A4F-8BB0-0B790DF28E3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29964" y="5495038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9BE01C5C-F80A-F64C-AB22-3C836C2F644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605929" y="3123362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D5FDBA9-427E-1048-B633-BFBB911A0E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611994" y="5106836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DCB89BB-60EC-7F4F-AA59-7A653D394023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605929" y="3511563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A64D6F8-63E5-7146-A35C-C3BA21975970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605929" y="5495038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41B419B6-6C57-E841-A781-B04BDD5EFD1A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500091" y="2364458"/>
            <a:ext cx="2140823" cy="667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rgbClr val="FFE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60DB2E7-7DAA-DD44-B5ED-EC18E2A28F4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506155" y="3123362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6EE3BC3-7C26-DE4C-994D-4C19990E4579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512221" y="5106836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CD94ECE-5BE3-E04E-9CB1-13564C8BA53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506155" y="3511563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8333594E-3419-DB49-B998-FF906EEE3BB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506155" y="5495038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23901" y="6313940"/>
            <a:ext cx="9747172" cy="410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67" b="0" i="0">
                <a:solidFill>
                  <a:srgbClr val="0A395B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555" y="6357600"/>
            <a:ext cx="698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A395B"/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130D6-5E87-37FA-C252-519BC1023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865" y="1931774"/>
            <a:ext cx="2137849" cy="13493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A73380-5815-0371-CF64-93B84642618F}"/>
              </a:ext>
            </a:extLst>
          </p:cNvPr>
          <p:cNvSpPr/>
          <p:nvPr userDrawn="1"/>
        </p:nvSpPr>
        <p:spPr>
          <a:xfrm>
            <a:off x="-74211" y="6790003"/>
            <a:ext cx="1226621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1686618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page (6)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0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096FF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1F351A5C-628A-6D48-8897-8B553B3B0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901" y="2364458"/>
            <a:ext cx="2140823" cy="667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rgbClr val="FFE000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#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B3B12B8-6407-294F-871A-E4C31812682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9964" y="3123362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AE032BD-92C0-5E43-B0A4-011201885A0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736030" y="5106836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D6C4ECE-4F9A-154C-B2B5-DA3ADC844D46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9964" y="3511563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27ED8BA-2189-0A4F-8BB0-0B790DF28E3E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729964" y="5495038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9BE01C5C-F80A-F64C-AB22-3C836C2F644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605929" y="3123362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D5FDBA9-427E-1048-B633-BFBB911A0E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611994" y="5106836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DCB89BB-60EC-7F4F-AA59-7A653D394023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4605929" y="3511563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A64D6F8-63E5-7146-A35C-C3BA21975970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4605929" y="5495038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41B419B6-6C57-E841-A781-B04BDD5EFD1A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8500091" y="2364458"/>
            <a:ext cx="2140823" cy="667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000" b="1">
                <a:solidFill>
                  <a:srgbClr val="FFE000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60DB2E7-7DAA-DD44-B5ED-EC18E2A28F4E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8506155" y="3123362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6EE3BC3-7C26-DE4C-994D-4C19990E4579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8512221" y="5106836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6CD94ECE-5BE3-E04E-9CB1-13564C8BA537}"/>
              </a:ext>
            </a:extLst>
          </p:cNvPr>
          <p:cNvSpPr>
            <a:spLocks noGrp="1"/>
          </p:cNvSpPr>
          <p:nvPr>
            <p:ph type="body" sz="quarter" idx="98" hasCustomPrompt="1"/>
          </p:nvPr>
        </p:nvSpPr>
        <p:spPr>
          <a:xfrm>
            <a:off x="8506155" y="3511563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8333594E-3419-DB49-B998-FF906EEE3BBE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8506155" y="5495038"/>
            <a:ext cx="2140823" cy="646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23901" y="6313940"/>
            <a:ext cx="9747172" cy="410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67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555" y="6357600"/>
            <a:ext cx="698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130D6-5E87-37FA-C252-519BC1023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865" y="1931774"/>
            <a:ext cx="2137849" cy="13493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A73380-5815-0371-CF64-93B84642618F}"/>
              </a:ext>
            </a:extLst>
          </p:cNvPr>
          <p:cNvSpPr/>
          <p:nvPr userDrawn="1"/>
        </p:nvSpPr>
        <p:spPr>
          <a:xfrm>
            <a:off x="-74211" y="6790003"/>
            <a:ext cx="1226621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803657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s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0A395B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073A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23901" y="6313940"/>
            <a:ext cx="9747172" cy="410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67" b="0" i="0">
                <a:solidFill>
                  <a:srgbClr val="0073A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555" y="6357600"/>
            <a:ext cx="698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73A0"/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916BEDC-F5F1-C546-A5FE-DB6246C3BC41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1116010" y="2810639"/>
            <a:ext cx="1380861" cy="1380861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solidFill>
              <a:srgbClr val="EAECED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3FFF05F-EF65-0B4E-9E90-C3D75117D18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3901" y="4346444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97CAE5-23EE-0E4A-998A-412273C349A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3901" y="4734646"/>
            <a:ext cx="2140823" cy="119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67" b="0">
                <a:solidFill>
                  <a:srgbClr val="0073A0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A1BD0C-0F7A-CF47-B7B2-8384309268C7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3617744" y="2810639"/>
            <a:ext cx="1380861" cy="1380861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solidFill>
              <a:srgbClr val="EAECED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2B5E869-A930-D342-99FD-F641826F622A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3225635" y="4346444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8D8A1E-235D-8B4B-9DEB-AFEA1A93CEB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3225635" y="4734646"/>
            <a:ext cx="2140823" cy="119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67" b="0">
                <a:solidFill>
                  <a:srgbClr val="0073A0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AA95551-CB2E-6848-A8BC-2D4141606D3B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127396" y="2810639"/>
            <a:ext cx="1380861" cy="1380861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solidFill>
              <a:srgbClr val="EAECED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1B14A2E-41E7-714E-9B12-2FA86D92B868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5735287" y="4346444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02BE7F7-89E9-D44A-9079-3D7B60281BB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735287" y="4734646"/>
            <a:ext cx="2140823" cy="119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67" b="0">
                <a:solidFill>
                  <a:srgbClr val="0073A0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BDD8AA9-53DB-A74F-AF88-E020F8115D3A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8637048" y="2810639"/>
            <a:ext cx="1380861" cy="1380861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solidFill>
              <a:srgbClr val="EAECED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BBAE451-FFDE-0F4D-BCAF-2FBAB755E01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8244939" y="4346444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A395B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D4DB348-4066-F34E-8ECD-5332D961239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244939" y="4734646"/>
            <a:ext cx="2140823" cy="119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67" b="0">
                <a:solidFill>
                  <a:srgbClr val="0073A0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0B6BE-33A5-D395-EDBE-F7C8FEA6DF05}"/>
              </a:ext>
            </a:extLst>
          </p:cNvPr>
          <p:cNvSpPr/>
          <p:nvPr userDrawn="1"/>
        </p:nvSpPr>
        <p:spPr>
          <a:xfrm>
            <a:off x="725231" y="6790003"/>
            <a:ext cx="1146677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15250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s page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81D802CD-A9A1-C847-A5D5-1A30CA38B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33DC9CF-A961-8045-AE92-053ED02366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EAECED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04174B3-AC62-D142-962A-A33EDB8F6BE5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723901" y="6313940"/>
            <a:ext cx="9747172" cy="4105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067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Footnote if required</a:t>
            </a:r>
            <a:endParaRPr lang="en-US" dirty="0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9E02D07A-A5BF-2846-A49E-917E97D5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2555" y="6357600"/>
            <a:ext cx="698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916BEDC-F5F1-C546-A5FE-DB6246C3BC41}"/>
              </a:ext>
            </a:extLst>
          </p:cNvPr>
          <p:cNvSpPr>
            <a:spLocks noGrp="1"/>
          </p:cNvSpPr>
          <p:nvPr>
            <p:ph type="pic" sz="quarter" idx="102"/>
          </p:nvPr>
        </p:nvSpPr>
        <p:spPr>
          <a:xfrm>
            <a:off x="1116010" y="2810639"/>
            <a:ext cx="1380861" cy="1380861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3FFF05F-EF65-0B4E-9E90-C3D75117D18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23901" y="4346444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97CAE5-23EE-0E4A-998A-412273C349A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3901" y="4734646"/>
            <a:ext cx="2140823" cy="119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67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A1BD0C-0F7A-CF47-B7B2-8384309268C7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>
          <a:xfrm>
            <a:off x="3617744" y="2810639"/>
            <a:ext cx="1380861" cy="1380861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2B5E869-A930-D342-99FD-F641826F622A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3225635" y="4346444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18D8A1E-235D-8B4B-9DEB-AFEA1A93CEBA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3225635" y="4734646"/>
            <a:ext cx="2140823" cy="119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67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AA95551-CB2E-6848-A8BC-2D4141606D3B}"/>
              </a:ext>
            </a:extLst>
          </p:cNvPr>
          <p:cNvSpPr>
            <a:spLocks noGrp="1"/>
          </p:cNvSpPr>
          <p:nvPr>
            <p:ph type="pic" sz="quarter" idx="109"/>
          </p:nvPr>
        </p:nvSpPr>
        <p:spPr>
          <a:xfrm>
            <a:off x="6127396" y="2810639"/>
            <a:ext cx="1380861" cy="1380861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1B14A2E-41E7-714E-9B12-2FA86D92B868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5735287" y="4346444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02BE7F7-89E9-D44A-9079-3D7B60281BB5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5735287" y="4734646"/>
            <a:ext cx="2140823" cy="119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67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5BDD8AA9-53DB-A74F-AF88-E020F8115D3A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>
          <a:xfrm>
            <a:off x="8637048" y="2810639"/>
            <a:ext cx="1380861" cy="1380861"/>
          </a:xfrm>
          <a:custGeom>
            <a:avLst/>
            <a:gdLst>
              <a:gd name="connsiteX0" fmla="*/ 517823 w 1035646"/>
              <a:gd name="connsiteY0" fmla="*/ 0 h 1035646"/>
              <a:gd name="connsiteX1" fmla="*/ 1035646 w 1035646"/>
              <a:gd name="connsiteY1" fmla="*/ 517823 h 1035646"/>
              <a:gd name="connsiteX2" fmla="*/ 517823 w 1035646"/>
              <a:gd name="connsiteY2" fmla="*/ 1035646 h 1035646"/>
              <a:gd name="connsiteX3" fmla="*/ 0 w 1035646"/>
              <a:gd name="connsiteY3" fmla="*/ 517823 h 1035646"/>
              <a:gd name="connsiteX4" fmla="*/ 517823 w 1035646"/>
              <a:gd name="connsiteY4" fmla="*/ 0 h 103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5646" h="1035646">
                <a:moveTo>
                  <a:pt x="517823" y="0"/>
                </a:moveTo>
                <a:cubicBezTo>
                  <a:pt x="803809" y="0"/>
                  <a:pt x="1035646" y="231837"/>
                  <a:pt x="1035646" y="517823"/>
                </a:cubicBezTo>
                <a:cubicBezTo>
                  <a:pt x="1035646" y="803809"/>
                  <a:pt x="803809" y="1035646"/>
                  <a:pt x="517823" y="1035646"/>
                </a:cubicBezTo>
                <a:cubicBezTo>
                  <a:pt x="231837" y="1035646"/>
                  <a:pt x="0" y="803809"/>
                  <a:pt x="0" y="517823"/>
                </a:cubicBezTo>
                <a:cubicBezTo>
                  <a:pt x="0" y="231837"/>
                  <a:pt x="231837" y="0"/>
                  <a:pt x="517823" y="0"/>
                </a:cubicBez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BBAE451-FFDE-0F4D-BCAF-2FBAB755E01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8244939" y="4346444"/>
            <a:ext cx="2140823" cy="3019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D4DB348-4066-F34E-8ECD-5332D961239C}"/>
              </a:ext>
            </a:extLst>
          </p:cNvPr>
          <p:cNvSpPr>
            <a:spLocks noGrp="1"/>
          </p:cNvSpPr>
          <p:nvPr>
            <p:ph type="body" sz="quarter" idx="117" hasCustomPrompt="1"/>
          </p:nvPr>
        </p:nvSpPr>
        <p:spPr>
          <a:xfrm>
            <a:off x="8244939" y="4734646"/>
            <a:ext cx="2140823" cy="1197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67" b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GB" dirty="0"/>
              <a:t>Click here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0B6BE-33A5-D395-EDBE-F7C8FEA6DF05}"/>
              </a:ext>
            </a:extLst>
          </p:cNvPr>
          <p:cNvSpPr/>
          <p:nvPr userDrawn="1"/>
        </p:nvSpPr>
        <p:spPr>
          <a:xfrm>
            <a:off x="725231" y="6790003"/>
            <a:ext cx="1146677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940752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on blue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096FF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9C21A50-32C1-164C-98DC-F3318178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176D6B2A-5745-F1BE-C0FD-7269B87C55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2012262"/>
            <a:ext cx="10629900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lnSpc>
                <a:spcPts val="3067"/>
              </a:lnSpc>
              <a:spcAft>
                <a:spcPts val="4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051067-013C-BC8D-ECA8-637AA5AAB017}"/>
              </a:ext>
            </a:extLst>
          </p:cNvPr>
          <p:cNvSpPr/>
          <p:nvPr userDrawn="1"/>
        </p:nvSpPr>
        <p:spPr>
          <a:xfrm>
            <a:off x="725230" y="6790003"/>
            <a:ext cx="11466769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00782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Use your ow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C28447-6A09-1213-D5A6-33B39B3D78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6988"/>
            <a:ext cx="12192000" cy="6840537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r>
              <a:rPr lang="en-NZ"/>
              <a:t>Click icon to add picture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7692"/>
            <a:ext cx="12192000" cy="0"/>
          </a:xfrm>
          <a:prstGeom prst="line">
            <a:avLst/>
          </a:prstGeom>
          <a:ln w="57150">
            <a:solidFill>
              <a:srgbClr val="F6C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91150"/>
            <a:ext cx="7920000" cy="1476276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360000" indent="0"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488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d one column no line on blue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b="1">
                <a:solidFill>
                  <a:srgbClr val="FFE00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29C21A50-32C1-164C-98DC-F3318178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93DBD81-AD17-343F-5CC4-5BC639A0CE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2012262"/>
            <a:ext cx="10629900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single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At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at in </a:t>
            </a:r>
            <a:r>
              <a:rPr lang="en-GB" dirty="0" err="1"/>
              <a:t>tellus</a:t>
            </a:r>
            <a:r>
              <a:rPr lang="en-GB" dirty="0"/>
              <a:t> integer </a:t>
            </a:r>
            <a:r>
              <a:rPr lang="en-GB" dirty="0" err="1"/>
              <a:t>feugiat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 </a:t>
            </a:r>
            <a:r>
              <a:rPr lang="en-GB" dirty="0" err="1"/>
              <a:t>cras</a:t>
            </a:r>
            <a:r>
              <a:rPr lang="en-GB" dirty="0"/>
              <a:t> fermentum.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9DC788-0C15-1487-B1CB-24B3E2074483}"/>
              </a:ext>
            </a:extLst>
          </p:cNvPr>
          <p:cNvSpPr/>
          <p:nvPr userDrawn="1"/>
        </p:nvSpPr>
        <p:spPr>
          <a:xfrm>
            <a:off x="-116618" y="6790003"/>
            <a:ext cx="12308620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3671652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on blue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9530D350-AB8E-3545-9B8C-F6E2EA859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10629021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A75D4DFE-60E1-7842-9F36-6F4243CB7A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1" y="1460602"/>
            <a:ext cx="10629900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EAECED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70408D31-7187-2E41-99D3-46C705C57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6D7745AF-7AE0-C869-F13C-A1CD69A7B2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2012262"/>
            <a:ext cx="10629900" cy="4033212"/>
          </a:xfrm>
        </p:spPr>
        <p:txBody>
          <a:bodyPr numCol="2" spcCol="360000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double column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Libero </a:t>
            </a: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varius</a:t>
            </a:r>
            <a:r>
              <a:rPr lang="en-GB" dirty="0"/>
              <a:t>.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nisi. Felis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id.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endParaRPr lang="en-GB" dirty="0"/>
          </a:p>
          <a:p>
            <a:pPr lvl="0"/>
            <a:r>
              <a:rPr lang="en-GB" dirty="0"/>
              <a:t>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/>
              <a:t>maecenas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 Fermentum dui </a:t>
            </a:r>
            <a:r>
              <a:rPr lang="en-GB" dirty="0" err="1"/>
              <a:t>faucibus</a:t>
            </a:r>
            <a:r>
              <a:rPr lang="en-GB" dirty="0"/>
              <a:t> in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. Tellus in </a:t>
            </a:r>
            <a:r>
              <a:rPr lang="en-GB" dirty="0" err="1"/>
              <a:t>hac</a:t>
            </a:r>
            <a:r>
              <a:rPr lang="en-GB" dirty="0"/>
              <a:t> </a:t>
            </a:r>
            <a:r>
              <a:rPr lang="en-GB" dirty="0" err="1"/>
              <a:t>habitasse</a:t>
            </a:r>
            <a:r>
              <a:rPr lang="en-GB" dirty="0"/>
              <a:t> </a:t>
            </a:r>
            <a:r>
              <a:rPr lang="en-GB" dirty="0" err="1"/>
              <a:t>platea</a:t>
            </a:r>
            <a:r>
              <a:rPr lang="en-GB" dirty="0"/>
              <a:t> </a:t>
            </a:r>
            <a:r>
              <a:rPr lang="en-GB" dirty="0" err="1"/>
              <a:t>dictumst</a:t>
            </a:r>
            <a:r>
              <a:rPr lang="en-GB" dirty="0"/>
              <a:t> vestibulum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pellentesque</a:t>
            </a:r>
            <a:r>
              <a:rPr lang="en-GB" dirty="0"/>
              <a:t>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oranste</a:t>
            </a:r>
            <a:r>
              <a:rPr lang="en-GB" dirty="0"/>
              <a:t> </a:t>
            </a:r>
            <a:r>
              <a:rPr lang="en-GB" dirty="0" err="1"/>
              <a:t>ftoeu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F0416B-FCF9-109D-F0D7-3789DB18AB27}"/>
              </a:ext>
            </a:extLst>
          </p:cNvPr>
          <p:cNvCxnSpPr>
            <a:cxnSpLocks/>
          </p:cNvCxnSpPr>
          <p:nvPr userDrawn="1"/>
        </p:nvCxnSpPr>
        <p:spPr>
          <a:xfrm>
            <a:off x="5998669" y="2571590"/>
            <a:ext cx="0" cy="267916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CF5927C-25C0-36DB-066C-1A371A161286}"/>
              </a:ext>
            </a:extLst>
          </p:cNvPr>
          <p:cNvSpPr/>
          <p:nvPr userDrawn="1"/>
        </p:nvSpPr>
        <p:spPr>
          <a:xfrm>
            <a:off x="725230" y="6790003"/>
            <a:ext cx="11466769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2308562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half image with text - blue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1E8CDABC-6D31-5A4E-BB19-6B34029AEB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7879" y="926045"/>
            <a:ext cx="5145156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B5015EC-A889-6943-9DE0-3D86A3D0C9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6551" y="1460602"/>
            <a:ext cx="5145581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0073A0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41EC5BE4-78C9-B34D-AFFA-20F880348F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6551" y="2012262"/>
            <a:ext cx="5145581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. </a:t>
            </a:r>
            <a:r>
              <a:rPr lang="en-GB" dirty="0" err="1"/>
              <a:t>Arcu</a:t>
            </a:r>
            <a:r>
              <a:rPr lang="en-GB" dirty="0"/>
              <a:t> non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lacinia at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ultrices</a:t>
            </a:r>
            <a:r>
              <a:rPr lang="en-GB" dirty="0"/>
              <a:t> in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61B534-E018-F045-8C9A-82FD20522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2A8D67-4FF2-42E1-AE27-C57EFB6B0C00}"/>
              </a:ext>
            </a:extLst>
          </p:cNvPr>
          <p:cNvSpPr/>
          <p:nvPr userDrawn="1"/>
        </p:nvSpPr>
        <p:spPr>
          <a:xfrm>
            <a:off x="7062237" y="6790003"/>
            <a:ext cx="5129764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220543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image with text - blue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>
            <a:extLst>
              <a:ext uri="{FF2B5EF4-FFF2-40B4-BE49-F238E27FC236}">
                <a16:creationId xmlns:a16="http://schemas.microsoft.com/office/drawing/2014/main" id="{D94F482D-C1CC-9243-8880-C10A68B51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4878688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AD6B4FA6-956D-0B4E-9861-08A05132B0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1460602"/>
            <a:ext cx="4879091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 baseline="0">
                <a:solidFill>
                  <a:srgbClr val="EAECED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4" name="Text Placeholder 23">
            <a:extLst>
              <a:ext uri="{FF2B5EF4-FFF2-40B4-BE49-F238E27FC236}">
                <a16:creationId xmlns:a16="http://schemas.microsoft.com/office/drawing/2014/main" id="{A3EE51B5-0795-7646-AFC8-32F803FBE3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1" y="2012262"/>
            <a:ext cx="4879091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A0B6E1-993B-0142-91DC-96C0D3E8A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4572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9CEF9-FEA7-FC8D-5637-69F58E2EC2C1}"/>
              </a:ext>
            </a:extLst>
          </p:cNvPr>
          <p:cNvSpPr/>
          <p:nvPr userDrawn="1"/>
        </p:nvSpPr>
        <p:spPr>
          <a:xfrm>
            <a:off x="725231" y="6768800"/>
            <a:ext cx="536934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8221140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right image with text - blue">
    <p:bg>
      <p:bgPr>
        <a:solidFill>
          <a:srgbClr val="0A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FB59E-3554-0847-8D09-6E1F2EC4E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2135"/>
            <a:ext cx="6096000" cy="27237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E26AF3A-06E9-8443-8C4A-575404F43A71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096000" y="3424103"/>
            <a:ext cx="6096000" cy="27237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7D2F3EC6-58DE-8C43-A73E-EF2C26FE1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31" y="926045"/>
            <a:ext cx="4878688" cy="5055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Source Sans Pro Semibold" panose="020B06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82AB4260-8B44-EC4F-AAEF-D064721DC8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901" y="1460602"/>
            <a:ext cx="4879091" cy="3471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EAECED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72E5F8B-FE91-C840-97A5-03FE9E4D4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1925" y="6357600"/>
            <a:ext cx="1028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37FE6A05-F54B-D72D-0DCF-05412449D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1" y="2012262"/>
            <a:ext cx="4879091" cy="4033212"/>
          </a:xfrm>
          <a:prstGeom prst="rect">
            <a:avLst/>
          </a:prstGeom>
        </p:spPr>
        <p:txBody>
          <a:bodyPr numCol="1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pulvinar. </a:t>
            </a:r>
          </a:p>
          <a:p>
            <a:pPr lvl="0"/>
            <a:r>
              <a:rPr lang="en-GB" dirty="0"/>
              <a:t>Magna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 Integer </a:t>
            </a:r>
            <a:r>
              <a:rPr lang="en-GB" dirty="0" err="1"/>
              <a:t>quis</a:t>
            </a:r>
            <a:r>
              <a:rPr lang="en-GB" dirty="0"/>
              <a:t> sed. Dui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est. Proin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id </a:t>
            </a:r>
            <a:r>
              <a:rPr lang="en-GB" dirty="0" err="1"/>
              <a:t>venenatis</a:t>
            </a:r>
            <a:r>
              <a:rPr lang="en-GB" dirty="0"/>
              <a:t> a vitae </a:t>
            </a:r>
            <a:r>
              <a:rPr lang="en-GB" dirty="0" err="1"/>
              <a:t>sapien</a:t>
            </a:r>
            <a:r>
              <a:rPr lang="en-GB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C595B-A046-5FEF-6CE6-03C75A03DF38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096000" y="2773722"/>
            <a:ext cx="4634072" cy="440609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6341448-8224-698A-8350-642DDB4A250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096000" y="6147830"/>
            <a:ext cx="4634072" cy="430165"/>
          </a:xfr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chemeClr val="bg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dirty="0"/>
              <a:t>Click to add caption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40FCD-11AB-EEFD-4AF8-84E839D0FEB1}"/>
              </a:ext>
            </a:extLst>
          </p:cNvPr>
          <p:cNvSpPr/>
          <p:nvPr userDrawn="1"/>
        </p:nvSpPr>
        <p:spPr>
          <a:xfrm>
            <a:off x="725231" y="6790003"/>
            <a:ext cx="5369341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22734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— blue ">
    <p:bg>
      <p:bgPr>
        <a:solidFill>
          <a:srgbClr val="003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F8FDD63-9674-CACA-786F-769DD6248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0055" y="2983524"/>
            <a:ext cx="9291892" cy="1437680"/>
          </a:xfrm>
        </p:spPr>
        <p:txBody>
          <a:bodyPr>
            <a:noAutofit/>
          </a:bodyPr>
          <a:lstStyle>
            <a:lvl1pPr marL="0" indent="0" algn="l">
              <a:lnSpc>
                <a:spcPts val="5333"/>
              </a:lnSpc>
              <a:spcBef>
                <a:spcPts val="0"/>
              </a:spcBef>
              <a:buNone/>
              <a:defRPr sz="5000" b="1">
                <a:solidFill>
                  <a:srgbClr val="EAECED"/>
                </a:solidFill>
              </a:defRPr>
            </a:lvl1pPr>
          </a:lstStyle>
          <a:p>
            <a:pPr lvl="0"/>
            <a:r>
              <a:rPr lang="en-GB" dirty="0"/>
              <a:t>Click to add end page text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747D04-D878-252D-86A4-C89D5CB38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7021" y="579546"/>
            <a:ext cx="1910675" cy="11452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937E9F-3682-BA48-CD5B-52645781BB53}"/>
              </a:ext>
            </a:extLst>
          </p:cNvPr>
          <p:cNvSpPr/>
          <p:nvPr userDrawn="1"/>
        </p:nvSpPr>
        <p:spPr>
          <a:xfrm>
            <a:off x="1524001" y="6790003"/>
            <a:ext cx="10667999" cy="89200"/>
          </a:xfrm>
          <a:prstGeom prst="rect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</p:spTree>
    <p:extLst>
      <p:ext uri="{BB962C8B-B14F-4D97-AF65-F5344CB8AC3E}">
        <p14:creationId xmlns:p14="http://schemas.microsoft.com/office/powerpoint/2010/main" val="167180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rt, painting, art paint, acrylic paint&#10;&#10;Description automatically generated">
            <a:extLst>
              <a:ext uri="{FF2B5EF4-FFF2-40B4-BE49-F238E27FC236}">
                <a16:creationId xmlns:a16="http://schemas.microsoft.com/office/drawing/2014/main" id="{11BEC865-5665-3F26-B2FE-6C29DEB00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1226" y="0"/>
            <a:ext cx="12190773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810704" y="980387"/>
            <a:ext cx="829561" cy="1631216"/>
            <a:chOff x="810704" y="980387"/>
            <a:chExt cx="829561" cy="1631216"/>
          </a:xfrm>
        </p:grpSpPr>
        <p:sp>
          <p:nvSpPr>
            <p:cNvPr id="3" name="Oval 2"/>
            <p:cNvSpPr/>
            <p:nvPr userDrawn="1"/>
          </p:nvSpPr>
          <p:spPr>
            <a:xfrm>
              <a:off x="810704" y="1065230"/>
              <a:ext cx="820132" cy="820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" name="TextBox 1"/>
            <p:cNvSpPr txBox="1"/>
            <p:nvPr userDrawn="1"/>
          </p:nvSpPr>
          <p:spPr>
            <a:xfrm>
              <a:off x="904974" y="980387"/>
              <a:ext cx="73529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0">
                  <a:solidFill>
                    <a:srgbClr val="12A8B2"/>
                  </a:solidFill>
                </a:rPr>
                <a:t>“</a:t>
              </a:r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139950" y="1027505"/>
            <a:ext cx="4505325" cy="3006725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buNone/>
              <a:defRPr sz="4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a quote here</a:t>
            </a:r>
          </a:p>
        </p:txBody>
      </p:sp>
    </p:spTree>
    <p:extLst>
      <p:ext uri="{BB962C8B-B14F-4D97-AF65-F5344CB8AC3E}">
        <p14:creationId xmlns:p14="http://schemas.microsoft.com/office/powerpoint/2010/main" val="12824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916"/>
            <a:ext cx="10515600" cy="1455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29364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020528" y="2384385"/>
            <a:ext cx="3330000" cy="3518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799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916"/>
            <a:ext cx="10515600" cy="981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919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8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8178"/>
            <a:ext cx="3932237" cy="1279221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00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876801" y="65988"/>
            <a:ext cx="7315200" cy="5991912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565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708917"/>
            <a:ext cx="12192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613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://www.beca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hyperlink" Target="http://www.beca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2972"/>
            <a:ext cx="10515600" cy="424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6127"/>
            <a:ext cx="12192000" cy="0"/>
          </a:xfrm>
          <a:prstGeom prst="line">
            <a:avLst/>
          </a:prstGeom>
          <a:ln w="57150">
            <a:solidFill>
              <a:srgbClr val="F6C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12"/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6" y="6165388"/>
            <a:ext cx="1714484" cy="7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1" r:id="rId2"/>
    <p:sldLayoutId id="2147483724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32972"/>
            <a:ext cx="10515600" cy="4243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6127"/>
            <a:ext cx="12192000" cy="0"/>
          </a:xfrm>
          <a:prstGeom prst="line">
            <a:avLst/>
          </a:prstGeom>
          <a:ln w="57150">
            <a:solidFill>
              <a:srgbClr val="F6C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hlinkClick r:id="rId12"/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6" y="6165388"/>
            <a:ext cx="1714484" cy="7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8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1" y="6356352"/>
            <a:ext cx="7315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ource Sans Pro Bold"/>
                <a:ea typeface="Source Sans Pro Bold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1E7907-00B2-9242-A4A2-7F4EEFCF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4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32F2C2C-44BE-2648-9DA0-E8064109C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7384" y="635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>
                    <a:lumMod val="65000"/>
                  </a:schemeClr>
                </a:solidFill>
                <a:latin typeface="Source Sans Pro Bold"/>
              </a:defRPr>
            </a:lvl1pPr>
          </a:lstStyle>
          <a:p>
            <a:fld id="{9445717F-2858-4043-A9CA-B2273EB60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3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0A395B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ts val="2933"/>
        </a:lnSpc>
        <a:spcBef>
          <a:spcPts val="0"/>
        </a:spcBef>
        <a:spcAft>
          <a:spcPts val="267"/>
        </a:spcAft>
        <a:buFont typeface="Arial" panose="020B0604020202020204" pitchFamily="34" charset="0"/>
        <a:buNone/>
        <a:defRPr sz="2267" b="0" i="0" kern="1200" baseline="0">
          <a:solidFill>
            <a:schemeClr val="tx1">
              <a:lumMod val="65000"/>
              <a:lumOff val="35000"/>
            </a:schemeClr>
          </a:solidFill>
          <a:latin typeface="Source Sans Pro Semibold" panose="020B0603030403020204" pitchFamily="34" charset="0"/>
          <a:ea typeface="+mn-ea"/>
          <a:cs typeface="Arial" panose="020B0604020202020204" pitchFamily="34" charset="0"/>
        </a:defRPr>
      </a:lvl1pPr>
      <a:lvl2pPr marL="193295" indent="-191995" algn="l" defTabSz="914377" rtl="0" eaLnBrk="1" latinLnBrk="0" hangingPunct="1">
        <a:lnSpc>
          <a:spcPts val="2533"/>
        </a:lnSpc>
        <a:spcBef>
          <a:spcPts val="133"/>
        </a:spcBef>
        <a:spcAft>
          <a:spcPts val="133"/>
        </a:spcAft>
        <a:buFont typeface="Arial" panose="020B0604020202020204" pitchFamily="34" charset="0"/>
        <a:buChar char="•"/>
        <a:tabLst/>
        <a:defRPr sz="2133" b="0" i="0" kern="1200" baseline="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383990" indent="-191995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b="0" i="0" kern="1200" baseline="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575986" indent="-191995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33" b="0" i="0" kern="1200" baseline="0">
          <a:solidFill>
            <a:schemeClr val="tx1">
              <a:lumMod val="65000"/>
              <a:lumOff val="35000"/>
            </a:schemeClr>
          </a:solidFill>
          <a:latin typeface="Source Sans Pro Semibold" panose="020B0603030403020204" pitchFamily="34" charset="0"/>
          <a:ea typeface="+mn-ea"/>
          <a:cs typeface="Arial" panose="020B0604020202020204" pitchFamily="34" charset="0"/>
        </a:defRPr>
      </a:lvl4pPr>
      <a:lvl5pPr marL="767981" indent="-191995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33" b="0" i="0" kern="1200" cap="all" baseline="0">
          <a:solidFill>
            <a:schemeClr val="tx1">
              <a:lumMod val="65000"/>
              <a:lumOff val="35000"/>
            </a:schemeClr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776DC-4AB6-30BF-48C9-089C29076C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E2AB-5491-9635-092B-947E19A43D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221" y="3178860"/>
            <a:ext cx="7526961" cy="1441267"/>
          </a:xfrm>
        </p:spPr>
        <p:txBody>
          <a:bodyPr/>
          <a:lstStyle/>
          <a:p>
            <a:r>
              <a:rPr lang="mi-NZ" dirty="0"/>
              <a:t>Middlemarch Flood Investigation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7594D-9F82-68DF-9600-327756F4DB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0AF9E4-6780-7165-1519-9CC132155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9" t="312" r="1" b="-312"/>
          <a:stretch/>
        </p:blipFill>
        <p:spPr bwMode="auto">
          <a:xfrm>
            <a:off x="7162801" y="1847831"/>
            <a:ext cx="4387424" cy="31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0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B1110A-75DC-9CAA-E466-D1A48A97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Phase 2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8B401-CD9E-30DD-0F6C-00795DC7DD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What we learned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16AE7-418D-667A-2CE8-073D90BE2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31113D2-1D06-160A-0092-C1648D3B1C7E}"/>
              </a:ext>
            </a:extLst>
          </p:cNvPr>
          <p:cNvSpPr txBox="1">
            <a:spLocks/>
          </p:cNvSpPr>
          <p:nvPr/>
        </p:nvSpPr>
        <p:spPr>
          <a:xfrm>
            <a:off x="723900" y="2079722"/>
            <a:ext cx="10629900" cy="40332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ts val="2933"/>
              </a:lnSpc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None/>
              <a:defRPr sz="2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1pPr>
            <a:lvl2pPr marL="193295" indent="-191995" algn="l" defTabSz="914377" rtl="0" eaLnBrk="1" latinLnBrk="0" hangingPunct="1">
              <a:lnSpc>
                <a:spcPts val="2533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tabLst/>
              <a:defRPr sz="21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383990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575986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4pPr>
            <a:lvl5pPr marL="767981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Phase 2 confirmed Phase 1 findings</a:t>
            </a:r>
          </a:p>
          <a:p>
            <a:pPr marL="536195" lvl="1" indent="-342900"/>
            <a:r>
              <a:rPr lang="en-NZ">
                <a:ea typeface="Source Sans Pro" panose="020B0503030403020204" pitchFamily="34" charset="0"/>
              </a:rPr>
              <a:t>Existing infrastructure is undersized</a:t>
            </a:r>
          </a:p>
          <a:p>
            <a:pPr marL="536195" lvl="1" indent="-342900"/>
            <a:r>
              <a:rPr lang="en-NZ">
                <a:ea typeface="Source Sans Pro" panose="020B0503030403020204" pitchFamily="34" charset="0"/>
              </a:rPr>
              <a:t>Upstream channel capacity is lacking</a:t>
            </a:r>
          </a:p>
          <a:p>
            <a:pPr marL="536195" lvl="1" indent="-342900"/>
            <a:r>
              <a:rPr lang="en-NZ">
                <a:ea typeface="Source Sans Pro" panose="020B0503030403020204" pitchFamily="34" charset="0"/>
              </a:rPr>
              <a:t>Discharge forced into other channels</a:t>
            </a:r>
          </a:p>
          <a:p>
            <a:pPr marL="536195" lvl="1" indent="-342900"/>
            <a:r>
              <a:rPr lang="en-NZ">
                <a:ea typeface="Source Sans Pro" panose="020B0503030403020204" pitchFamily="34" charset="0"/>
              </a:rPr>
              <a:t>Stormwater system not designed for purpose</a:t>
            </a:r>
            <a:endParaRPr lang="en-NZ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Debris flow not a major concern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Risk is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Solutions are not readily apparent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0081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509121-959E-488E-250F-23DCA06A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Phase 2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35D0C-EE09-8325-3653-1CEEDAEF6DE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What are the options?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83A8CE-CFBD-FB06-48C5-90D60B4521F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mi-NZ" dirty="0"/>
              <a:t>Key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Enlarging structures could prove difficult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limited opportunity to raise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Solutions likely need to extend upstream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Larger structures without channel modification is minimally effective</a:t>
            </a:r>
          </a:p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7140-C3A9-5066-20D7-A5252526C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Placeholder 6" descr="A bridge over a river&#10;&#10;AI-generated content may be incorrect.">
            <a:extLst>
              <a:ext uri="{FF2B5EF4-FFF2-40B4-BE49-F238E27FC236}">
                <a16:creationId xmlns:a16="http://schemas.microsoft.com/office/drawing/2014/main" id="{49B8F4D2-15E1-5939-A1E2-CC084C1822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094413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6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1F8154-AB95-2684-8CCE-595F315E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Profile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33BEC-851F-46ED-95A9-11EB7A01D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A drawing of a building&#10;&#10;AI-generated content may be incorrect.">
            <a:extLst>
              <a:ext uri="{FF2B5EF4-FFF2-40B4-BE49-F238E27FC236}">
                <a16:creationId xmlns:a16="http://schemas.microsoft.com/office/drawing/2014/main" id="{F52397B7-E025-ECDE-C462-D6231772F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2274416"/>
            <a:ext cx="116677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07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E364E-5426-5D94-9A88-9F03C798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Plan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9BF88-CF7F-C013-806A-49AB47679C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2A2E7-2F67-809D-13ED-D79910EBF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F38AFB-5BEA-2BCF-78EA-E43F98B6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06" y="2058620"/>
            <a:ext cx="10559187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4CC1D8-315A-1B63-6244-9B71D04E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Channel improvements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BC09D-F686-0D2E-C255-FE95AB8A77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Cost: $-$$$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44F42-F89F-0F22-CDC3-BD7C68BF9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A map with a red line&#10;&#10;AI-generated content may be incorrect.">
            <a:extLst>
              <a:ext uri="{FF2B5EF4-FFF2-40B4-BE49-F238E27FC236}">
                <a16:creationId xmlns:a16="http://schemas.microsoft.com/office/drawing/2014/main" id="{E79F615E-3E2D-0CC4-690F-E6F1F3144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75" y="1928335"/>
            <a:ext cx="5134450" cy="44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7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60189B-C395-8C19-BA31-2BD8F827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Rough estimates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93572-9128-A697-8719-B217D54E11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0F42D-4AF3-7986-0F6F-9918D174F4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NZ" b="1" dirty="0"/>
              <a:t>Let's Assume:</a:t>
            </a:r>
            <a:endParaRPr lang="en-NZ" dirty="0"/>
          </a:p>
          <a:p>
            <a:pPr marL="549655" indent="-285750">
              <a:buFont typeface="Arial" panose="020B0604020202020204" pitchFamily="34" charset="0"/>
              <a:buChar char="•"/>
            </a:pPr>
            <a:r>
              <a:rPr lang="en-NZ" dirty="0"/>
              <a:t>Trapezoidal Channel</a:t>
            </a:r>
          </a:p>
          <a:p>
            <a:pPr marL="549655" indent="-285750">
              <a:buFont typeface="Arial" panose="020B0604020202020204" pitchFamily="34" charset="0"/>
              <a:buChar char="•"/>
            </a:pPr>
            <a:r>
              <a:rPr lang="en-NZ" dirty="0"/>
              <a:t>Grass Lined (n=.035)</a:t>
            </a:r>
          </a:p>
          <a:p>
            <a:pPr marL="549655" indent="-285750">
              <a:buFont typeface="Arial" panose="020B0604020202020204" pitchFamily="34" charset="0"/>
              <a:buChar char="•"/>
            </a:pPr>
            <a:r>
              <a:rPr lang="en-NZ" dirty="0"/>
              <a:t>2:1 Side Slopes</a:t>
            </a:r>
          </a:p>
          <a:p>
            <a:pPr marL="549655" indent="-285750">
              <a:buFont typeface="Arial" panose="020B0604020202020204" pitchFamily="34" charset="0"/>
              <a:buChar char="•"/>
            </a:pPr>
            <a:r>
              <a:rPr lang="en-NZ" dirty="0"/>
              <a:t>Slope: .8% - Average</a:t>
            </a:r>
          </a:p>
          <a:p>
            <a:pPr marL="549655" indent="-285750">
              <a:buFont typeface="Arial" panose="020B0604020202020204" pitchFamily="34" charset="0"/>
              <a:buChar char="•"/>
            </a:pPr>
            <a:r>
              <a:rPr lang="en-NZ" dirty="0"/>
              <a:t>Max Depth 1m (.2m freeboard)</a:t>
            </a:r>
          </a:p>
          <a:p>
            <a:pPr lvl="1"/>
            <a:endParaRPr lang="en-NZ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1300" lvl="1" indent="0">
              <a:buNone/>
            </a:pPr>
            <a:r>
              <a:rPr lang="en-NZ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How Wide Would We Need?</a:t>
            </a:r>
          </a:p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026C1-7FF4-1D14-06D1-E61CE57D3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A computer screen shot of a diagram&#10;&#10;AI-generated content may be incorrect.">
            <a:extLst>
              <a:ext uri="{FF2B5EF4-FFF2-40B4-BE49-F238E27FC236}">
                <a16:creationId xmlns:a16="http://schemas.microsoft.com/office/drawing/2014/main" id="{6FEC42EB-21AB-1D51-AEEA-AEE24B1C5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5" y="1896935"/>
            <a:ext cx="6424245" cy="306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C56BB3-7E57-06F8-77B7-DB6DF5C2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Rough estimates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EEC1F-FAAD-5041-8DD2-304346744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85626-A881-AED1-E4D4-CAA995C247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3901" y="4868996"/>
            <a:ext cx="4879091" cy="1770963"/>
          </a:xfrm>
        </p:spPr>
        <p:txBody>
          <a:bodyPr/>
          <a:lstStyle/>
          <a:p>
            <a:r>
              <a:rPr lang="mi-NZ" dirty="0"/>
              <a:t>How does this compare with the observation?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EDCC7-0BAD-6A4D-2491-F7C5D215D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FF35D-7C3A-F530-86D2-95C2CF51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60" y="2840273"/>
            <a:ext cx="3947771" cy="1770963"/>
          </a:xfrm>
          <a:prstGeom prst="rect">
            <a:avLst/>
          </a:prstGeom>
        </p:spPr>
      </p:pic>
      <p:pic>
        <p:nvPicPr>
          <p:cNvPr id="8" name="Picture 7" descr="A graph showing a line graph&#10;&#10;AI-generated content may be incorrect.">
            <a:extLst>
              <a:ext uri="{FF2B5EF4-FFF2-40B4-BE49-F238E27FC236}">
                <a16:creationId xmlns:a16="http://schemas.microsoft.com/office/drawing/2014/main" id="{8D7ECD89-0C21-5494-3426-208831624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2" y="1265676"/>
            <a:ext cx="6563096" cy="43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6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538390-35A4-9122-37F0-42FC5F40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Diversion channel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AE416-58A1-3186-4F83-938C32D2A2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Cost: $$$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58543-737B-0781-3E82-7121189BA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Aerial view of a flooded area&#10;&#10;AI-generated content may be incorrect.">
            <a:extLst>
              <a:ext uri="{FF2B5EF4-FFF2-40B4-BE49-F238E27FC236}">
                <a16:creationId xmlns:a16="http://schemas.microsoft.com/office/drawing/2014/main" id="{7A5CB420-5B15-DCC7-263B-E054D65B4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3" y="2531673"/>
            <a:ext cx="4265730" cy="31732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24707B5-DFBD-2C1E-79F4-B4ADBF331C26}"/>
              </a:ext>
            </a:extLst>
          </p:cNvPr>
          <p:cNvGrpSpPr/>
          <p:nvPr/>
        </p:nvGrpSpPr>
        <p:grpSpPr>
          <a:xfrm>
            <a:off x="5908726" y="10742"/>
            <a:ext cx="8044443" cy="6858000"/>
            <a:chOff x="5165111" y="179321"/>
            <a:chExt cx="7175643" cy="6117334"/>
          </a:xfrm>
        </p:grpSpPr>
        <p:pic>
          <p:nvPicPr>
            <p:cNvPr id="11" name="Picture 10" descr="A map with a red line&#10;&#10;AI-generated content may be incorrect.">
              <a:extLst>
                <a:ext uri="{FF2B5EF4-FFF2-40B4-BE49-F238E27FC236}">
                  <a16:creationId xmlns:a16="http://schemas.microsoft.com/office/drawing/2014/main" id="{7B1A76A8-C4FB-6E13-4F24-B33271ECE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111" y="179321"/>
              <a:ext cx="7175643" cy="6117334"/>
            </a:xfrm>
            <a:prstGeom prst="rect">
              <a:avLst/>
            </a:prstGeom>
          </p:spPr>
        </p:pic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8AAC0519-62FA-CAE1-56F6-9774FCD5A607}"/>
                </a:ext>
              </a:extLst>
            </p:cNvPr>
            <p:cNvSpPr/>
            <p:nvPr/>
          </p:nvSpPr>
          <p:spPr>
            <a:xfrm>
              <a:off x="7298754" y="3416337"/>
              <a:ext cx="1529697" cy="596069"/>
            </a:xfrm>
            <a:prstGeom prst="wedgeRectCallout">
              <a:avLst>
                <a:gd name="adj1" fmla="val -99045"/>
                <a:gd name="adj2" fmla="val -8373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200" dirty="0"/>
                <a:t>Water begins to overtop lower banks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369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B6A448-7868-2BE8-FCEC-FADBC006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Debris Basins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BE9DB-42F5-E7B2-7CF7-F8CE9ACDE5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Cost: $$$$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2AA22-F70A-CABC-C1F4-8FEA616EE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91176141-E135-EDD1-B922-174C36ACB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01" y="1965569"/>
            <a:ext cx="5993597" cy="44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48EC75-16CD-927D-AEB6-8FC5A7A7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Other?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0AAE0-4EEB-FA0C-1BCE-956DF071A5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Cost: $$-$$$$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C4CE0-7243-B17B-3838-BC26FB85C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CCE8B7A-F1C0-5D86-8F73-5B14FC2E31AB}"/>
              </a:ext>
            </a:extLst>
          </p:cNvPr>
          <p:cNvSpPr txBox="1">
            <a:spLocks/>
          </p:cNvSpPr>
          <p:nvPr/>
        </p:nvSpPr>
        <p:spPr>
          <a:xfrm>
            <a:off x="723901" y="6122987"/>
            <a:ext cx="2088118" cy="347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ts val="2933"/>
              </a:lnSpc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None/>
              <a:defRPr sz="2267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1pPr>
            <a:lvl2pPr marL="193295" indent="-191995" algn="l" defTabSz="914377" rtl="0" eaLnBrk="1" latinLnBrk="0" hangingPunct="1">
              <a:lnSpc>
                <a:spcPts val="2533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tabLst/>
              <a:defRPr sz="21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383990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575986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4pPr>
            <a:lvl5pPr marL="767981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i-NZ"/>
              <a:t>Reforestation?</a:t>
            </a:r>
            <a:endParaRPr lang="en-NZ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D39E5C-B1F9-DAE3-2848-C002512D2218}"/>
              </a:ext>
            </a:extLst>
          </p:cNvPr>
          <p:cNvSpPr txBox="1">
            <a:spLocks/>
          </p:cNvSpPr>
          <p:nvPr/>
        </p:nvSpPr>
        <p:spPr>
          <a:xfrm>
            <a:off x="6281738" y="6122987"/>
            <a:ext cx="2088118" cy="347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ts val="2933"/>
              </a:lnSpc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None/>
              <a:defRPr sz="2267" b="1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1pPr>
            <a:lvl2pPr marL="193295" indent="-191995" algn="l" defTabSz="914377" rtl="0" eaLnBrk="1" latinLnBrk="0" hangingPunct="1">
              <a:lnSpc>
                <a:spcPts val="2533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tabLst/>
              <a:defRPr sz="21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383990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575986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4pPr>
            <a:lvl5pPr marL="767981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i-NZ" dirty="0"/>
              <a:t>Wetlands?</a:t>
            </a:r>
            <a:endParaRPr lang="en-NZ" dirty="0"/>
          </a:p>
        </p:txBody>
      </p:sp>
      <p:pic>
        <p:nvPicPr>
          <p:cNvPr id="8" name="Picture Placeholder 8" descr="A close-up of a hand holding a small plant&#10;&#10;AI-generated content may be incorrect.">
            <a:extLst>
              <a:ext uri="{FF2B5EF4-FFF2-40B4-BE49-F238E27FC236}">
                <a16:creationId xmlns:a16="http://schemas.microsoft.com/office/drawing/2014/main" id="{8AC72D60-A7A5-8C1F-E777-E10A04711BB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1" b="10376"/>
          <a:stretch/>
        </p:blipFill>
        <p:spPr>
          <a:xfrm>
            <a:off x="723900" y="2058988"/>
            <a:ext cx="5372100" cy="4054475"/>
          </a:xfrm>
          <a:prstGeom prst="rect">
            <a:avLst/>
          </a:prstGeom>
        </p:spPr>
      </p:pic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F94D2886-C171-2D84-9611-1EA256C5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" r="1999"/>
          <a:stretch/>
        </p:blipFill>
        <p:spPr>
          <a:xfrm>
            <a:off x="6281738" y="2058988"/>
            <a:ext cx="5372100" cy="4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A186CA-3705-033E-5505-734D244D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Overview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8B190-661C-BC86-9B3A-72ED4FE95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84F0D1-B46B-92EE-81A7-C02486474CC1}"/>
              </a:ext>
            </a:extLst>
          </p:cNvPr>
          <p:cNvGrpSpPr/>
          <p:nvPr/>
        </p:nvGrpSpPr>
        <p:grpSpPr>
          <a:xfrm>
            <a:off x="3579268" y="1431593"/>
            <a:ext cx="5781104" cy="5096145"/>
            <a:chOff x="4469384" y="-29530"/>
            <a:chExt cx="7913391" cy="697579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C201339-5A22-0BAC-967F-E195E16B2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4480794" y="-2146"/>
              <a:ext cx="7202191" cy="6858000"/>
            </a:xfrm>
            <a:prstGeom prst="rect">
              <a:avLst/>
            </a:prstGeom>
          </p:spPr>
        </p:pic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5160F8-1F61-FD42-A8B9-303283BCA4A0}"/>
                </a:ext>
              </a:extLst>
            </p:cNvPr>
            <p:cNvSpPr/>
            <p:nvPr/>
          </p:nvSpPr>
          <p:spPr>
            <a:xfrm>
              <a:off x="5476149" y="819893"/>
              <a:ext cx="5911272" cy="5172363"/>
            </a:xfrm>
            <a:custGeom>
              <a:avLst/>
              <a:gdLst>
                <a:gd name="connsiteX0" fmla="*/ 4054763 w 4054763"/>
                <a:gd name="connsiteY0" fmla="*/ 4285673 h 4285673"/>
                <a:gd name="connsiteX1" fmla="*/ 3694545 w 4054763"/>
                <a:gd name="connsiteY1" fmla="*/ 4036291 h 4285673"/>
                <a:gd name="connsiteX2" fmla="*/ 3417454 w 4054763"/>
                <a:gd name="connsiteY2" fmla="*/ 3897746 h 4285673"/>
                <a:gd name="connsiteX3" fmla="*/ 3001818 w 4054763"/>
                <a:gd name="connsiteY3" fmla="*/ 3731491 h 4285673"/>
                <a:gd name="connsiteX4" fmla="*/ 2687781 w 4054763"/>
                <a:gd name="connsiteY4" fmla="*/ 3537528 h 4285673"/>
                <a:gd name="connsiteX5" fmla="*/ 2410691 w 4054763"/>
                <a:gd name="connsiteY5" fmla="*/ 3223491 h 4285673"/>
                <a:gd name="connsiteX6" fmla="*/ 2272145 w 4054763"/>
                <a:gd name="connsiteY6" fmla="*/ 3038764 h 4285673"/>
                <a:gd name="connsiteX7" fmla="*/ 1958109 w 4054763"/>
                <a:gd name="connsiteY7" fmla="*/ 2798619 h 4285673"/>
                <a:gd name="connsiteX8" fmla="*/ 1773381 w 4054763"/>
                <a:gd name="connsiteY8" fmla="*/ 2521528 h 4285673"/>
                <a:gd name="connsiteX9" fmla="*/ 1524000 w 4054763"/>
                <a:gd name="connsiteY9" fmla="*/ 2346037 h 4285673"/>
                <a:gd name="connsiteX10" fmla="*/ 1496291 w 4054763"/>
                <a:gd name="connsiteY10" fmla="*/ 2096655 h 4285673"/>
                <a:gd name="connsiteX11" fmla="*/ 1366981 w 4054763"/>
                <a:gd name="connsiteY11" fmla="*/ 1893455 h 4285673"/>
                <a:gd name="connsiteX12" fmla="*/ 1200727 w 4054763"/>
                <a:gd name="connsiteY12" fmla="*/ 1690255 h 4285673"/>
                <a:gd name="connsiteX13" fmla="*/ 932872 w 4054763"/>
                <a:gd name="connsiteY13" fmla="*/ 1487055 h 4285673"/>
                <a:gd name="connsiteX14" fmla="*/ 711200 w 4054763"/>
                <a:gd name="connsiteY14" fmla="*/ 1293091 h 4285673"/>
                <a:gd name="connsiteX15" fmla="*/ 452581 w 4054763"/>
                <a:gd name="connsiteY15" fmla="*/ 1237673 h 4285673"/>
                <a:gd name="connsiteX16" fmla="*/ 175491 w 4054763"/>
                <a:gd name="connsiteY16" fmla="*/ 1209964 h 4285673"/>
                <a:gd name="connsiteX17" fmla="*/ 0 w 4054763"/>
                <a:gd name="connsiteY17" fmla="*/ 1099128 h 4285673"/>
                <a:gd name="connsiteX18" fmla="*/ 36945 w 4054763"/>
                <a:gd name="connsiteY18" fmla="*/ 858982 h 4285673"/>
                <a:gd name="connsiteX19" fmla="*/ 46181 w 4054763"/>
                <a:gd name="connsiteY19" fmla="*/ 600364 h 4285673"/>
                <a:gd name="connsiteX20" fmla="*/ 175491 w 4054763"/>
                <a:gd name="connsiteY20" fmla="*/ 434109 h 4285673"/>
                <a:gd name="connsiteX21" fmla="*/ 295563 w 4054763"/>
                <a:gd name="connsiteY21" fmla="*/ 249382 h 4285673"/>
                <a:gd name="connsiteX22" fmla="*/ 332509 w 4054763"/>
                <a:gd name="connsiteY22" fmla="*/ 129309 h 4285673"/>
                <a:gd name="connsiteX23" fmla="*/ 406400 w 4054763"/>
                <a:gd name="connsiteY23" fmla="*/ 0 h 4285673"/>
                <a:gd name="connsiteX24" fmla="*/ 415636 w 4054763"/>
                <a:gd name="connsiteY24" fmla="*/ 9237 h 4285673"/>
                <a:gd name="connsiteX0" fmla="*/ 4054763 w 4054763"/>
                <a:gd name="connsiteY0" fmla="*/ 4285673 h 4285673"/>
                <a:gd name="connsiteX1" fmla="*/ 3694545 w 4054763"/>
                <a:gd name="connsiteY1" fmla="*/ 4036291 h 4285673"/>
                <a:gd name="connsiteX2" fmla="*/ 3676072 w 4054763"/>
                <a:gd name="connsiteY2" fmla="*/ 4027055 h 4285673"/>
                <a:gd name="connsiteX3" fmla="*/ 3417454 w 4054763"/>
                <a:gd name="connsiteY3" fmla="*/ 3897746 h 4285673"/>
                <a:gd name="connsiteX4" fmla="*/ 3001818 w 4054763"/>
                <a:gd name="connsiteY4" fmla="*/ 3731491 h 4285673"/>
                <a:gd name="connsiteX5" fmla="*/ 2687781 w 4054763"/>
                <a:gd name="connsiteY5" fmla="*/ 3537528 h 4285673"/>
                <a:gd name="connsiteX6" fmla="*/ 2410691 w 4054763"/>
                <a:gd name="connsiteY6" fmla="*/ 3223491 h 4285673"/>
                <a:gd name="connsiteX7" fmla="*/ 2272145 w 4054763"/>
                <a:gd name="connsiteY7" fmla="*/ 3038764 h 4285673"/>
                <a:gd name="connsiteX8" fmla="*/ 1958109 w 4054763"/>
                <a:gd name="connsiteY8" fmla="*/ 2798619 h 4285673"/>
                <a:gd name="connsiteX9" fmla="*/ 1773381 w 4054763"/>
                <a:gd name="connsiteY9" fmla="*/ 2521528 h 4285673"/>
                <a:gd name="connsiteX10" fmla="*/ 1524000 w 4054763"/>
                <a:gd name="connsiteY10" fmla="*/ 2346037 h 4285673"/>
                <a:gd name="connsiteX11" fmla="*/ 1496291 w 4054763"/>
                <a:gd name="connsiteY11" fmla="*/ 2096655 h 4285673"/>
                <a:gd name="connsiteX12" fmla="*/ 1366981 w 4054763"/>
                <a:gd name="connsiteY12" fmla="*/ 1893455 h 4285673"/>
                <a:gd name="connsiteX13" fmla="*/ 1200727 w 4054763"/>
                <a:gd name="connsiteY13" fmla="*/ 1690255 h 4285673"/>
                <a:gd name="connsiteX14" fmla="*/ 932872 w 4054763"/>
                <a:gd name="connsiteY14" fmla="*/ 1487055 h 4285673"/>
                <a:gd name="connsiteX15" fmla="*/ 711200 w 4054763"/>
                <a:gd name="connsiteY15" fmla="*/ 1293091 h 4285673"/>
                <a:gd name="connsiteX16" fmla="*/ 452581 w 4054763"/>
                <a:gd name="connsiteY16" fmla="*/ 1237673 h 4285673"/>
                <a:gd name="connsiteX17" fmla="*/ 175491 w 4054763"/>
                <a:gd name="connsiteY17" fmla="*/ 1209964 h 4285673"/>
                <a:gd name="connsiteX18" fmla="*/ 0 w 4054763"/>
                <a:gd name="connsiteY18" fmla="*/ 1099128 h 4285673"/>
                <a:gd name="connsiteX19" fmla="*/ 36945 w 4054763"/>
                <a:gd name="connsiteY19" fmla="*/ 858982 h 4285673"/>
                <a:gd name="connsiteX20" fmla="*/ 46181 w 4054763"/>
                <a:gd name="connsiteY20" fmla="*/ 600364 h 4285673"/>
                <a:gd name="connsiteX21" fmla="*/ 175491 w 4054763"/>
                <a:gd name="connsiteY21" fmla="*/ 434109 h 4285673"/>
                <a:gd name="connsiteX22" fmla="*/ 295563 w 4054763"/>
                <a:gd name="connsiteY22" fmla="*/ 249382 h 4285673"/>
                <a:gd name="connsiteX23" fmla="*/ 332509 w 4054763"/>
                <a:gd name="connsiteY23" fmla="*/ 129309 h 4285673"/>
                <a:gd name="connsiteX24" fmla="*/ 406400 w 4054763"/>
                <a:gd name="connsiteY24" fmla="*/ 0 h 4285673"/>
                <a:gd name="connsiteX25" fmla="*/ 415636 w 4054763"/>
                <a:gd name="connsiteY25" fmla="*/ 9237 h 4285673"/>
                <a:gd name="connsiteX0" fmla="*/ 4054763 w 4054763"/>
                <a:gd name="connsiteY0" fmla="*/ 4285673 h 4285673"/>
                <a:gd name="connsiteX1" fmla="*/ 3694545 w 4054763"/>
                <a:gd name="connsiteY1" fmla="*/ 4036291 h 4285673"/>
                <a:gd name="connsiteX2" fmla="*/ 3999345 w 4054763"/>
                <a:gd name="connsiteY2" fmla="*/ 3805382 h 4285673"/>
                <a:gd name="connsiteX3" fmla="*/ 3417454 w 4054763"/>
                <a:gd name="connsiteY3" fmla="*/ 3897746 h 4285673"/>
                <a:gd name="connsiteX4" fmla="*/ 3001818 w 4054763"/>
                <a:gd name="connsiteY4" fmla="*/ 3731491 h 4285673"/>
                <a:gd name="connsiteX5" fmla="*/ 2687781 w 4054763"/>
                <a:gd name="connsiteY5" fmla="*/ 3537528 h 4285673"/>
                <a:gd name="connsiteX6" fmla="*/ 2410691 w 4054763"/>
                <a:gd name="connsiteY6" fmla="*/ 3223491 h 4285673"/>
                <a:gd name="connsiteX7" fmla="*/ 2272145 w 4054763"/>
                <a:gd name="connsiteY7" fmla="*/ 3038764 h 4285673"/>
                <a:gd name="connsiteX8" fmla="*/ 1958109 w 4054763"/>
                <a:gd name="connsiteY8" fmla="*/ 2798619 h 4285673"/>
                <a:gd name="connsiteX9" fmla="*/ 1773381 w 4054763"/>
                <a:gd name="connsiteY9" fmla="*/ 2521528 h 4285673"/>
                <a:gd name="connsiteX10" fmla="*/ 1524000 w 4054763"/>
                <a:gd name="connsiteY10" fmla="*/ 2346037 h 4285673"/>
                <a:gd name="connsiteX11" fmla="*/ 1496291 w 4054763"/>
                <a:gd name="connsiteY11" fmla="*/ 2096655 h 4285673"/>
                <a:gd name="connsiteX12" fmla="*/ 1366981 w 4054763"/>
                <a:gd name="connsiteY12" fmla="*/ 1893455 h 4285673"/>
                <a:gd name="connsiteX13" fmla="*/ 1200727 w 4054763"/>
                <a:gd name="connsiteY13" fmla="*/ 1690255 h 4285673"/>
                <a:gd name="connsiteX14" fmla="*/ 932872 w 4054763"/>
                <a:gd name="connsiteY14" fmla="*/ 1487055 h 4285673"/>
                <a:gd name="connsiteX15" fmla="*/ 711200 w 4054763"/>
                <a:gd name="connsiteY15" fmla="*/ 1293091 h 4285673"/>
                <a:gd name="connsiteX16" fmla="*/ 452581 w 4054763"/>
                <a:gd name="connsiteY16" fmla="*/ 1237673 h 4285673"/>
                <a:gd name="connsiteX17" fmla="*/ 175491 w 4054763"/>
                <a:gd name="connsiteY17" fmla="*/ 1209964 h 4285673"/>
                <a:gd name="connsiteX18" fmla="*/ 0 w 4054763"/>
                <a:gd name="connsiteY18" fmla="*/ 1099128 h 4285673"/>
                <a:gd name="connsiteX19" fmla="*/ 36945 w 4054763"/>
                <a:gd name="connsiteY19" fmla="*/ 858982 h 4285673"/>
                <a:gd name="connsiteX20" fmla="*/ 46181 w 4054763"/>
                <a:gd name="connsiteY20" fmla="*/ 600364 h 4285673"/>
                <a:gd name="connsiteX21" fmla="*/ 175491 w 4054763"/>
                <a:gd name="connsiteY21" fmla="*/ 434109 h 4285673"/>
                <a:gd name="connsiteX22" fmla="*/ 295563 w 4054763"/>
                <a:gd name="connsiteY22" fmla="*/ 249382 h 4285673"/>
                <a:gd name="connsiteX23" fmla="*/ 332509 w 4054763"/>
                <a:gd name="connsiteY23" fmla="*/ 129309 h 4285673"/>
                <a:gd name="connsiteX24" fmla="*/ 406400 w 4054763"/>
                <a:gd name="connsiteY24" fmla="*/ 0 h 4285673"/>
                <a:gd name="connsiteX25" fmla="*/ 415636 w 4054763"/>
                <a:gd name="connsiteY25" fmla="*/ 9237 h 4285673"/>
                <a:gd name="connsiteX0" fmla="*/ 4054763 w 4054763"/>
                <a:gd name="connsiteY0" fmla="*/ 4285673 h 4285673"/>
                <a:gd name="connsiteX1" fmla="*/ 3694545 w 4054763"/>
                <a:gd name="connsiteY1" fmla="*/ 4036291 h 4285673"/>
                <a:gd name="connsiteX2" fmla="*/ 3685309 w 4054763"/>
                <a:gd name="connsiteY2" fmla="*/ 4054764 h 4285673"/>
                <a:gd name="connsiteX3" fmla="*/ 3999345 w 4054763"/>
                <a:gd name="connsiteY3" fmla="*/ 3805382 h 4285673"/>
                <a:gd name="connsiteX4" fmla="*/ 3417454 w 4054763"/>
                <a:gd name="connsiteY4" fmla="*/ 3897746 h 4285673"/>
                <a:gd name="connsiteX5" fmla="*/ 3001818 w 4054763"/>
                <a:gd name="connsiteY5" fmla="*/ 3731491 h 4285673"/>
                <a:gd name="connsiteX6" fmla="*/ 2687781 w 4054763"/>
                <a:gd name="connsiteY6" fmla="*/ 3537528 h 4285673"/>
                <a:gd name="connsiteX7" fmla="*/ 2410691 w 4054763"/>
                <a:gd name="connsiteY7" fmla="*/ 3223491 h 4285673"/>
                <a:gd name="connsiteX8" fmla="*/ 2272145 w 4054763"/>
                <a:gd name="connsiteY8" fmla="*/ 3038764 h 4285673"/>
                <a:gd name="connsiteX9" fmla="*/ 1958109 w 4054763"/>
                <a:gd name="connsiteY9" fmla="*/ 2798619 h 4285673"/>
                <a:gd name="connsiteX10" fmla="*/ 1773381 w 4054763"/>
                <a:gd name="connsiteY10" fmla="*/ 2521528 h 4285673"/>
                <a:gd name="connsiteX11" fmla="*/ 1524000 w 4054763"/>
                <a:gd name="connsiteY11" fmla="*/ 2346037 h 4285673"/>
                <a:gd name="connsiteX12" fmla="*/ 1496291 w 4054763"/>
                <a:gd name="connsiteY12" fmla="*/ 2096655 h 4285673"/>
                <a:gd name="connsiteX13" fmla="*/ 1366981 w 4054763"/>
                <a:gd name="connsiteY13" fmla="*/ 1893455 h 4285673"/>
                <a:gd name="connsiteX14" fmla="*/ 1200727 w 4054763"/>
                <a:gd name="connsiteY14" fmla="*/ 1690255 h 4285673"/>
                <a:gd name="connsiteX15" fmla="*/ 932872 w 4054763"/>
                <a:gd name="connsiteY15" fmla="*/ 1487055 h 4285673"/>
                <a:gd name="connsiteX16" fmla="*/ 711200 w 4054763"/>
                <a:gd name="connsiteY16" fmla="*/ 1293091 h 4285673"/>
                <a:gd name="connsiteX17" fmla="*/ 452581 w 4054763"/>
                <a:gd name="connsiteY17" fmla="*/ 1237673 h 4285673"/>
                <a:gd name="connsiteX18" fmla="*/ 175491 w 4054763"/>
                <a:gd name="connsiteY18" fmla="*/ 1209964 h 4285673"/>
                <a:gd name="connsiteX19" fmla="*/ 0 w 4054763"/>
                <a:gd name="connsiteY19" fmla="*/ 1099128 h 4285673"/>
                <a:gd name="connsiteX20" fmla="*/ 36945 w 4054763"/>
                <a:gd name="connsiteY20" fmla="*/ 858982 h 4285673"/>
                <a:gd name="connsiteX21" fmla="*/ 46181 w 4054763"/>
                <a:gd name="connsiteY21" fmla="*/ 600364 h 4285673"/>
                <a:gd name="connsiteX22" fmla="*/ 175491 w 4054763"/>
                <a:gd name="connsiteY22" fmla="*/ 434109 h 4285673"/>
                <a:gd name="connsiteX23" fmla="*/ 295563 w 4054763"/>
                <a:gd name="connsiteY23" fmla="*/ 249382 h 4285673"/>
                <a:gd name="connsiteX24" fmla="*/ 332509 w 4054763"/>
                <a:gd name="connsiteY24" fmla="*/ 129309 h 4285673"/>
                <a:gd name="connsiteX25" fmla="*/ 406400 w 4054763"/>
                <a:gd name="connsiteY25" fmla="*/ 0 h 4285673"/>
                <a:gd name="connsiteX26" fmla="*/ 415636 w 4054763"/>
                <a:gd name="connsiteY26" fmla="*/ 9237 h 4285673"/>
                <a:gd name="connsiteX0" fmla="*/ 4054763 w 4054763"/>
                <a:gd name="connsiteY0" fmla="*/ 4285673 h 4664364"/>
                <a:gd name="connsiteX1" fmla="*/ 3694545 w 4054763"/>
                <a:gd name="connsiteY1" fmla="*/ 4036291 h 4664364"/>
                <a:gd name="connsiteX2" fmla="*/ 3685309 w 4054763"/>
                <a:gd name="connsiteY2" fmla="*/ 4664364 h 4664364"/>
                <a:gd name="connsiteX3" fmla="*/ 3999345 w 4054763"/>
                <a:gd name="connsiteY3" fmla="*/ 3805382 h 4664364"/>
                <a:gd name="connsiteX4" fmla="*/ 3417454 w 4054763"/>
                <a:gd name="connsiteY4" fmla="*/ 3897746 h 4664364"/>
                <a:gd name="connsiteX5" fmla="*/ 3001818 w 4054763"/>
                <a:gd name="connsiteY5" fmla="*/ 3731491 h 4664364"/>
                <a:gd name="connsiteX6" fmla="*/ 2687781 w 4054763"/>
                <a:gd name="connsiteY6" fmla="*/ 3537528 h 4664364"/>
                <a:gd name="connsiteX7" fmla="*/ 2410691 w 4054763"/>
                <a:gd name="connsiteY7" fmla="*/ 3223491 h 4664364"/>
                <a:gd name="connsiteX8" fmla="*/ 2272145 w 4054763"/>
                <a:gd name="connsiteY8" fmla="*/ 3038764 h 4664364"/>
                <a:gd name="connsiteX9" fmla="*/ 1958109 w 4054763"/>
                <a:gd name="connsiteY9" fmla="*/ 2798619 h 4664364"/>
                <a:gd name="connsiteX10" fmla="*/ 1773381 w 4054763"/>
                <a:gd name="connsiteY10" fmla="*/ 2521528 h 4664364"/>
                <a:gd name="connsiteX11" fmla="*/ 1524000 w 4054763"/>
                <a:gd name="connsiteY11" fmla="*/ 2346037 h 4664364"/>
                <a:gd name="connsiteX12" fmla="*/ 1496291 w 4054763"/>
                <a:gd name="connsiteY12" fmla="*/ 2096655 h 4664364"/>
                <a:gd name="connsiteX13" fmla="*/ 1366981 w 4054763"/>
                <a:gd name="connsiteY13" fmla="*/ 1893455 h 4664364"/>
                <a:gd name="connsiteX14" fmla="*/ 1200727 w 4054763"/>
                <a:gd name="connsiteY14" fmla="*/ 1690255 h 4664364"/>
                <a:gd name="connsiteX15" fmla="*/ 932872 w 4054763"/>
                <a:gd name="connsiteY15" fmla="*/ 1487055 h 4664364"/>
                <a:gd name="connsiteX16" fmla="*/ 711200 w 4054763"/>
                <a:gd name="connsiteY16" fmla="*/ 1293091 h 4664364"/>
                <a:gd name="connsiteX17" fmla="*/ 452581 w 4054763"/>
                <a:gd name="connsiteY17" fmla="*/ 1237673 h 4664364"/>
                <a:gd name="connsiteX18" fmla="*/ 175491 w 4054763"/>
                <a:gd name="connsiteY18" fmla="*/ 1209964 h 4664364"/>
                <a:gd name="connsiteX19" fmla="*/ 0 w 4054763"/>
                <a:gd name="connsiteY19" fmla="*/ 1099128 h 4664364"/>
                <a:gd name="connsiteX20" fmla="*/ 36945 w 4054763"/>
                <a:gd name="connsiteY20" fmla="*/ 858982 h 4664364"/>
                <a:gd name="connsiteX21" fmla="*/ 46181 w 4054763"/>
                <a:gd name="connsiteY21" fmla="*/ 600364 h 4664364"/>
                <a:gd name="connsiteX22" fmla="*/ 175491 w 4054763"/>
                <a:gd name="connsiteY22" fmla="*/ 434109 h 4664364"/>
                <a:gd name="connsiteX23" fmla="*/ 295563 w 4054763"/>
                <a:gd name="connsiteY23" fmla="*/ 249382 h 4664364"/>
                <a:gd name="connsiteX24" fmla="*/ 332509 w 4054763"/>
                <a:gd name="connsiteY24" fmla="*/ 129309 h 4664364"/>
                <a:gd name="connsiteX25" fmla="*/ 406400 w 4054763"/>
                <a:gd name="connsiteY25" fmla="*/ 0 h 4664364"/>
                <a:gd name="connsiteX26" fmla="*/ 415636 w 4054763"/>
                <a:gd name="connsiteY26" fmla="*/ 9237 h 4664364"/>
                <a:gd name="connsiteX0" fmla="*/ 4054763 w 4230255"/>
                <a:gd name="connsiteY0" fmla="*/ 4285673 h 4285673"/>
                <a:gd name="connsiteX1" fmla="*/ 3694545 w 4230255"/>
                <a:gd name="connsiteY1" fmla="*/ 4036291 h 4285673"/>
                <a:gd name="connsiteX2" fmla="*/ 4230255 w 4230255"/>
                <a:gd name="connsiteY2" fmla="*/ 3990109 h 4285673"/>
                <a:gd name="connsiteX3" fmla="*/ 3999345 w 4230255"/>
                <a:gd name="connsiteY3" fmla="*/ 3805382 h 4285673"/>
                <a:gd name="connsiteX4" fmla="*/ 3417454 w 4230255"/>
                <a:gd name="connsiteY4" fmla="*/ 3897746 h 4285673"/>
                <a:gd name="connsiteX5" fmla="*/ 3001818 w 4230255"/>
                <a:gd name="connsiteY5" fmla="*/ 3731491 h 4285673"/>
                <a:gd name="connsiteX6" fmla="*/ 2687781 w 4230255"/>
                <a:gd name="connsiteY6" fmla="*/ 3537528 h 4285673"/>
                <a:gd name="connsiteX7" fmla="*/ 2410691 w 4230255"/>
                <a:gd name="connsiteY7" fmla="*/ 3223491 h 4285673"/>
                <a:gd name="connsiteX8" fmla="*/ 2272145 w 4230255"/>
                <a:gd name="connsiteY8" fmla="*/ 3038764 h 4285673"/>
                <a:gd name="connsiteX9" fmla="*/ 1958109 w 4230255"/>
                <a:gd name="connsiteY9" fmla="*/ 2798619 h 4285673"/>
                <a:gd name="connsiteX10" fmla="*/ 1773381 w 4230255"/>
                <a:gd name="connsiteY10" fmla="*/ 2521528 h 4285673"/>
                <a:gd name="connsiteX11" fmla="*/ 1524000 w 4230255"/>
                <a:gd name="connsiteY11" fmla="*/ 2346037 h 4285673"/>
                <a:gd name="connsiteX12" fmla="*/ 1496291 w 4230255"/>
                <a:gd name="connsiteY12" fmla="*/ 2096655 h 4285673"/>
                <a:gd name="connsiteX13" fmla="*/ 1366981 w 4230255"/>
                <a:gd name="connsiteY13" fmla="*/ 1893455 h 4285673"/>
                <a:gd name="connsiteX14" fmla="*/ 1200727 w 4230255"/>
                <a:gd name="connsiteY14" fmla="*/ 1690255 h 4285673"/>
                <a:gd name="connsiteX15" fmla="*/ 932872 w 4230255"/>
                <a:gd name="connsiteY15" fmla="*/ 1487055 h 4285673"/>
                <a:gd name="connsiteX16" fmla="*/ 711200 w 4230255"/>
                <a:gd name="connsiteY16" fmla="*/ 1293091 h 4285673"/>
                <a:gd name="connsiteX17" fmla="*/ 452581 w 4230255"/>
                <a:gd name="connsiteY17" fmla="*/ 1237673 h 4285673"/>
                <a:gd name="connsiteX18" fmla="*/ 175491 w 4230255"/>
                <a:gd name="connsiteY18" fmla="*/ 1209964 h 4285673"/>
                <a:gd name="connsiteX19" fmla="*/ 0 w 4230255"/>
                <a:gd name="connsiteY19" fmla="*/ 1099128 h 4285673"/>
                <a:gd name="connsiteX20" fmla="*/ 36945 w 4230255"/>
                <a:gd name="connsiteY20" fmla="*/ 858982 h 4285673"/>
                <a:gd name="connsiteX21" fmla="*/ 46181 w 4230255"/>
                <a:gd name="connsiteY21" fmla="*/ 600364 h 4285673"/>
                <a:gd name="connsiteX22" fmla="*/ 175491 w 4230255"/>
                <a:gd name="connsiteY22" fmla="*/ 434109 h 4285673"/>
                <a:gd name="connsiteX23" fmla="*/ 295563 w 4230255"/>
                <a:gd name="connsiteY23" fmla="*/ 249382 h 4285673"/>
                <a:gd name="connsiteX24" fmla="*/ 332509 w 4230255"/>
                <a:gd name="connsiteY24" fmla="*/ 129309 h 4285673"/>
                <a:gd name="connsiteX25" fmla="*/ 406400 w 4230255"/>
                <a:gd name="connsiteY25" fmla="*/ 0 h 4285673"/>
                <a:gd name="connsiteX26" fmla="*/ 415636 w 4230255"/>
                <a:gd name="connsiteY26" fmla="*/ 9237 h 4285673"/>
                <a:gd name="connsiteX0" fmla="*/ 4054763 w 4230255"/>
                <a:gd name="connsiteY0" fmla="*/ 4285673 h 4313382"/>
                <a:gd name="connsiteX1" fmla="*/ 4064000 w 4230255"/>
                <a:gd name="connsiteY1" fmla="*/ 4313382 h 4313382"/>
                <a:gd name="connsiteX2" fmla="*/ 3694545 w 4230255"/>
                <a:gd name="connsiteY2" fmla="*/ 4036291 h 4313382"/>
                <a:gd name="connsiteX3" fmla="*/ 4230255 w 4230255"/>
                <a:gd name="connsiteY3" fmla="*/ 3990109 h 4313382"/>
                <a:gd name="connsiteX4" fmla="*/ 3999345 w 4230255"/>
                <a:gd name="connsiteY4" fmla="*/ 3805382 h 4313382"/>
                <a:gd name="connsiteX5" fmla="*/ 3417454 w 4230255"/>
                <a:gd name="connsiteY5" fmla="*/ 3897746 h 4313382"/>
                <a:gd name="connsiteX6" fmla="*/ 3001818 w 4230255"/>
                <a:gd name="connsiteY6" fmla="*/ 3731491 h 4313382"/>
                <a:gd name="connsiteX7" fmla="*/ 2687781 w 4230255"/>
                <a:gd name="connsiteY7" fmla="*/ 3537528 h 4313382"/>
                <a:gd name="connsiteX8" fmla="*/ 2410691 w 4230255"/>
                <a:gd name="connsiteY8" fmla="*/ 3223491 h 4313382"/>
                <a:gd name="connsiteX9" fmla="*/ 2272145 w 4230255"/>
                <a:gd name="connsiteY9" fmla="*/ 3038764 h 4313382"/>
                <a:gd name="connsiteX10" fmla="*/ 1958109 w 4230255"/>
                <a:gd name="connsiteY10" fmla="*/ 2798619 h 4313382"/>
                <a:gd name="connsiteX11" fmla="*/ 1773381 w 4230255"/>
                <a:gd name="connsiteY11" fmla="*/ 2521528 h 4313382"/>
                <a:gd name="connsiteX12" fmla="*/ 1524000 w 4230255"/>
                <a:gd name="connsiteY12" fmla="*/ 2346037 h 4313382"/>
                <a:gd name="connsiteX13" fmla="*/ 1496291 w 4230255"/>
                <a:gd name="connsiteY13" fmla="*/ 2096655 h 4313382"/>
                <a:gd name="connsiteX14" fmla="*/ 1366981 w 4230255"/>
                <a:gd name="connsiteY14" fmla="*/ 1893455 h 4313382"/>
                <a:gd name="connsiteX15" fmla="*/ 1200727 w 4230255"/>
                <a:gd name="connsiteY15" fmla="*/ 1690255 h 4313382"/>
                <a:gd name="connsiteX16" fmla="*/ 932872 w 4230255"/>
                <a:gd name="connsiteY16" fmla="*/ 1487055 h 4313382"/>
                <a:gd name="connsiteX17" fmla="*/ 711200 w 4230255"/>
                <a:gd name="connsiteY17" fmla="*/ 1293091 h 4313382"/>
                <a:gd name="connsiteX18" fmla="*/ 452581 w 4230255"/>
                <a:gd name="connsiteY18" fmla="*/ 1237673 h 4313382"/>
                <a:gd name="connsiteX19" fmla="*/ 175491 w 4230255"/>
                <a:gd name="connsiteY19" fmla="*/ 1209964 h 4313382"/>
                <a:gd name="connsiteX20" fmla="*/ 0 w 4230255"/>
                <a:gd name="connsiteY20" fmla="*/ 1099128 h 4313382"/>
                <a:gd name="connsiteX21" fmla="*/ 36945 w 4230255"/>
                <a:gd name="connsiteY21" fmla="*/ 858982 h 4313382"/>
                <a:gd name="connsiteX22" fmla="*/ 46181 w 4230255"/>
                <a:gd name="connsiteY22" fmla="*/ 600364 h 4313382"/>
                <a:gd name="connsiteX23" fmla="*/ 175491 w 4230255"/>
                <a:gd name="connsiteY23" fmla="*/ 434109 h 4313382"/>
                <a:gd name="connsiteX24" fmla="*/ 295563 w 4230255"/>
                <a:gd name="connsiteY24" fmla="*/ 249382 h 4313382"/>
                <a:gd name="connsiteX25" fmla="*/ 332509 w 4230255"/>
                <a:gd name="connsiteY25" fmla="*/ 129309 h 4313382"/>
                <a:gd name="connsiteX26" fmla="*/ 406400 w 4230255"/>
                <a:gd name="connsiteY26" fmla="*/ 0 h 4313382"/>
                <a:gd name="connsiteX27" fmla="*/ 415636 w 4230255"/>
                <a:gd name="connsiteY27" fmla="*/ 9237 h 4313382"/>
                <a:gd name="connsiteX0" fmla="*/ 4054763 w 4359563"/>
                <a:gd name="connsiteY0" fmla="*/ 4285673 h 5070763"/>
                <a:gd name="connsiteX1" fmla="*/ 4359563 w 4359563"/>
                <a:gd name="connsiteY1" fmla="*/ 5070763 h 5070763"/>
                <a:gd name="connsiteX2" fmla="*/ 3694545 w 4359563"/>
                <a:gd name="connsiteY2" fmla="*/ 4036291 h 5070763"/>
                <a:gd name="connsiteX3" fmla="*/ 4230255 w 4359563"/>
                <a:gd name="connsiteY3" fmla="*/ 3990109 h 5070763"/>
                <a:gd name="connsiteX4" fmla="*/ 3999345 w 4359563"/>
                <a:gd name="connsiteY4" fmla="*/ 3805382 h 5070763"/>
                <a:gd name="connsiteX5" fmla="*/ 3417454 w 4359563"/>
                <a:gd name="connsiteY5" fmla="*/ 3897746 h 5070763"/>
                <a:gd name="connsiteX6" fmla="*/ 3001818 w 4359563"/>
                <a:gd name="connsiteY6" fmla="*/ 3731491 h 5070763"/>
                <a:gd name="connsiteX7" fmla="*/ 2687781 w 4359563"/>
                <a:gd name="connsiteY7" fmla="*/ 3537528 h 5070763"/>
                <a:gd name="connsiteX8" fmla="*/ 2410691 w 4359563"/>
                <a:gd name="connsiteY8" fmla="*/ 3223491 h 5070763"/>
                <a:gd name="connsiteX9" fmla="*/ 2272145 w 4359563"/>
                <a:gd name="connsiteY9" fmla="*/ 3038764 h 5070763"/>
                <a:gd name="connsiteX10" fmla="*/ 1958109 w 4359563"/>
                <a:gd name="connsiteY10" fmla="*/ 2798619 h 5070763"/>
                <a:gd name="connsiteX11" fmla="*/ 1773381 w 4359563"/>
                <a:gd name="connsiteY11" fmla="*/ 2521528 h 5070763"/>
                <a:gd name="connsiteX12" fmla="*/ 1524000 w 4359563"/>
                <a:gd name="connsiteY12" fmla="*/ 2346037 h 5070763"/>
                <a:gd name="connsiteX13" fmla="*/ 1496291 w 4359563"/>
                <a:gd name="connsiteY13" fmla="*/ 2096655 h 5070763"/>
                <a:gd name="connsiteX14" fmla="*/ 1366981 w 4359563"/>
                <a:gd name="connsiteY14" fmla="*/ 1893455 h 5070763"/>
                <a:gd name="connsiteX15" fmla="*/ 1200727 w 4359563"/>
                <a:gd name="connsiteY15" fmla="*/ 1690255 h 5070763"/>
                <a:gd name="connsiteX16" fmla="*/ 932872 w 4359563"/>
                <a:gd name="connsiteY16" fmla="*/ 1487055 h 5070763"/>
                <a:gd name="connsiteX17" fmla="*/ 711200 w 4359563"/>
                <a:gd name="connsiteY17" fmla="*/ 1293091 h 5070763"/>
                <a:gd name="connsiteX18" fmla="*/ 452581 w 4359563"/>
                <a:gd name="connsiteY18" fmla="*/ 1237673 h 5070763"/>
                <a:gd name="connsiteX19" fmla="*/ 175491 w 4359563"/>
                <a:gd name="connsiteY19" fmla="*/ 1209964 h 5070763"/>
                <a:gd name="connsiteX20" fmla="*/ 0 w 4359563"/>
                <a:gd name="connsiteY20" fmla="*/ 1099128 h 5070763"/>
                <a:gd name="connsiteX21" fmla="*/ 36945 w 4359563"/>
                <a:gd name="connsiteY21" fmla="*/ 858982 h 5070763"/>
                <a:gd name="connsiteX22" fmla="*/ 46181 w 4359563"/>
                <a:gd name="connsiteY22" fmla="*/ 600364 h 5070763"/>
                <a:gd name="connsiteX23" fmla="*/ 175491 w 4359563"/>
                <a:gd name="connsiteY23" fmla="*/ 434109 h 5070763"/>
                <a:gd name="connsiteX24" fmla="*/ 295563 w 4359563"/>
                <a:gd name="connsiteY24" fmla="*/ 249382 h 5070763"/>
                <a:gd name="connsiteX25" fmla="*/ 332509 w 4359563"/>
                <a:gd name="connsiteY25" fmla="*/ 129309 h 5070763"/>
                <a:gd name="connsiteX26" fmla="*/ 406400 w 4359563"/>
                <a:gd name="connsiteY26" fmla="*/ 0 h 5070763"/>
                <a:gd name="connsiteX27" fmla="*/ 415636 w 4359563"/>
                <a:gd name="connsiteY27" fmla="*/ 9237 h 5070763"/>
                <a:gd name="connsiteX0" fmla="*/ 5902036 w 5902036"/>
                <a:gd name="connsiteY0" fmla="*/ 5606473 h 5606473"/>
                <a:gd name="connsiteX1" fmla="*/ 4359563 w 5902036"/>
                <a:gd name="connsiteY1" fmla="*/ 5070763 h 5606473"/>
                <a:gd name="connsiteX2" fmla="*/ 3694545 w 5902036"/>
                <a:gd name="connsiteY2" fmla="*/ 4036291 h 5606473"/>
                <a:gd name="connsiteX3" fmla="*/ 4230255 w 5902036"/>
                <a:gd name="connsiteY3" fmla="*/ 3990109 h 5606473"/>
                <a:gd name="connsiteX4" fmla="*/ 3999345 w 5902036"/>
                <a:gd name="connsiteY4" fmla="*/ 3805382 h 5606473"/>
                <a:gd name="connsiteX5" fmla="*/ 3417454 w 5902036"/>
                <a:gd name="connsiteY5" fmla="*/ 3897746 h 5606473"/>
                <a:gd name="connsiteX6" fmla="*/ 3001818 w 5902036"/>
                <a:gd name="connsiteY6" fmla="*/ 3731491 h 5606473"/>
                <a:gd name="connsiteX7" fmla="*/ 2687781 w 5902036"/>
                <a:gd name="connsiteY7" fmla="*/ 3537528 h 5606473"/>
                <a:gd name="connsiteX8" fmla="*/ 2410691 w 5902036"/>
                <a:gd name="connsiteY8" fmla="*/ 3223491 h 5606473"/>
                <a:gd name="connsiteX9" fmla="*/ 2272145 w 5902036"/>
                <a:gd name="connsiteY9" fmla="*/ 3038764 h 5606473"/>
                <a:gd name="connsiteX10" fmla="*/ 1958109 w 5902036"/>
                <a:gd name="connsiteY10" fmla="*/ 2798619 h 5606473"/>
                <a:gd name="connsiteX11" fmla="*/ 1773381 w 5902036"/>
                <a:gd name="connsiteY11" fmla="*/ 2521528 h 5606473"/>
                <a:gd name="connsiteX12" fmla="*/ 1524000 w 5902036"/>
                <a:gd name="connsiteY12" fmla="*/ 2346037 h 5606473"/>
                <a:gd name="connsiteX13" fmla="*/ 1496291 w 5902036"/>
                <a:gd name="connsiteY13" fmla="*/ 2096655 h 5606473"/>
                <a:gd name="connsiteX14" fmla="*/ 1366981 w 5902036"/>
                <a:gd name="connsiteY14" fmla="*/ 1893455 h 5606473"/>
                <a:gd name="connsiteX15" fmla="*/ 1200727 w 5902036"/>
                <a:gd name="connsiteY15" fmla="*/ 1690255 h 5606473"/>
                <a:gd name="connsiteX16" fmla="*/ 932872 w 5902036"/>
                <a:gd name="connsiteY16" fmla="*/ 1487055 h 5606473"/>
                <a:gd name="connsiteX17" fmla="*/ 711200 w 5902036"/>
                <a:gd name="connsiteY17" fmla="*/ 1293091 h 5606473"/>
                <a:gd name="connsiteX18" fmla="*/ 452581 w 5902036"/>
                <a:gd name="connsiteY18" fmla="*/ 1237673 h 5606473"/>
                <a:gd name="connsiteX19" fmla="*/ 175491 w 5902036"/>
                <a:gd name="connsiteY19" fmla="*/ 1209964 h 5606473"/>
                <a:gd name="connsiteX20" fmla="*/ 0 w 5902036"/>
                <a:gd name="connsiteY20" fmla="*/ 1099128 h 5606473"/>
                <a:gd name="connsiteX21" fmla="*/ 36945 w 5902036"/>
                <a:gd name="connsiteY21" fmla="*/ 858982 h 5606473"/>
                <a:gd name="connsiteX22" fmla="*/ 46181 w 5902036"/>
                <a:gd name="connsiteY22" fmla="*/ 600364 h 5606473"/>
                <a:gd name="connsiteX23" fmla="*/ 175491 w 5902036"/>
                <a:gd name="connsiteY23" fmla="*/ 434109 h 5606473"/>
                <a:gd name="connsiteX24" fmla="*/ 295563 w 5902036"/>
                <a:gd name="connsiteY24" fmla="*/ 249382 h 5606473"/>
                <a:gd name="connsiteX25" fmla="*/ 332509 w 5902036"/>
                <a:gd name="connsiteY25" fmla="*/ 129309 h 5606473"/>
                <a:gd name="connsiteX26" fmla="*/ 406400 w 5902036"/>
                <a:gd name="connsiteY26" fmla="*/ 0 h 5606473"/>
                <a:gd name="connsiteX27" fmla="*/ 415636 w 5902036"/>
                <a:gd name="connsiteY27" fmla="*/ 9237 h 5606473"/>
                <a:gd name="connsiteX0" fmla="*/ 5902036 w 5902036"/>
                <a:gd name="connsiteY0" fmla="*/ 5606473 h 5606473"/>
                <a:gd name="connsiteX1" fmla="*/ 4359563 w 5902036"/>
                <a:gd name="connsiteY1" fmla="*/ 5070763 h 5606473"/>
                <a:gd name="connsiteX2" fmla="*/ 3694545 w 5902036"/>
                <a:gd name="connsiteY2" fmla="*/ 4036291 h 5606473"/>
                <a:gd name="connsiteX3" fmla="*/ 4230255 w 5902036"/>
                <a:gd name="connsiteY3" fmla="*/ 3990109 h 5606473"/>
                <a:gd name="connsiteX4" fmla="*/ 3685309 w 5902036"/>
                <a:gd name="connsiteY4" fmla="*/ 3897745 h 5606473"/>
                <a:gd name="connsiteX5" fmla="*/ 3417454 w 5902036"/>
                <a:gd name="connsiteY5" fmla="*/ 3897746 h 5606473"/>
                <a:gd name="connsiteX6" fmla="*/ 3001818 w 5902036"/>
                <a:gd name="connsiteY6" fmla="*/ 3731491 h 5606473"/>
                <a:gd name="connsiteX7" fmla="*/ 2687781 w 5902036"/>
                <a:gd name="connsiteY7" fmla="*/ 3537528 h 5606473"/>
                <a:gd name="connsiteX8" fmla="*/ 2410691 w 5902036"/>
                <a:gd name="connsiteY8" fmla="*/ 3223491 h 5606473"/>
                <a:gd name="connsiteX9" fmla="*/ 2272145 w 5902036"/>
                <a:gd name="connsiteY9" fmla="*/ 3038764 h 5606473"/>
                <a:gd name="connsiteX10" fmla="*/ 1958109 w 5902036"/>
                <a:gd name="connsiteY10" fmla="*/ 2798619 h 5606473"/>
                <a:gd name="connsiteX11" fmla="*/ 1773381 w 5902036"/>
                <a:gd name="connsiteY11" fmla="*/ 2521528 h 5606473"/>
                <a:gd name="connsiteX12" fmla="*/ 1524000 w 5902036"/>
                <a:gd name="connsiteY12" fmla="*/ 2346037 h 5606473"/>
                <a:gd name="connsiteX13" fmla="*/ 1496291 w 5902036"/>
                <a:gd name="connsiteY13" fmla="*/ 2096655 h 5606473"/>
                <a:gd name="connsiteX14" fmla="*/ 1366981 w 5902036"/>
                <a:gd name="connsiteY14" fmla="*/ 1893455 h 5606473"/>
                <a:gd name="connsiteX15" fmla="*/ 1200727 w 5902036"/>
                <a:gd name="connsiteY15" fmla="*/ 1690255 h 5606473"/>
                <a:gd name="connsiteX16" fmla="*/ 932872 w 5902036"/>
                <a:gd name="connsiteY16" fmla="*/ 1487055 h 5606473"/>
                <a:gd name="connsiteX17" fmla="*/ 711200 w 5902036"/>
                <a:gd name="connsiteY17" fmla="*/ 1293091 h 5606473"/>
                <a:gd name="connsiteX18" fmla="*/ 452581 w 5902036"/>
                <a:gd name="connsiteY18" fmla="*/ 1237673 h 5606473"/>
                <a:gd name="connsiteX19" fmla="*/ 175491 w 5902036"/>
                <a:gd name="connsiteY19" fmla="*/ 1209964 h 5606473"/>
                <a:gd name="connsiteX20" fmla="*/ 0 w 5902036"/>
                <a:gd name="connsiteY20" fmla="*/ 1099128 h 5606473"/>
                <a:gd name="connsiteX21" fmla="*/ 36945 w 5902036"/>
                <a:gd name="connsiteY21" fmla="*/ 858982 h 5606473"/>
                <a:gd name="connsiteX22" fmla="*/ 46181 w 5902036"/>
                <a:gd name="connsiteY22" fmla="*/ 600364 h 5606473"/>
                <a:gd name="connsiteX23" fmla="*/ 175491 w 5902036"/>
                <a:gd name="connsiteY23" fmla="*/ 434109 h 5606473"/>
                <a:gd name="connsiteX24" fmla="*/ 295563 w 5902036"/>
                <a:gd name="connsiteY24" fmla="*/ 249382 h 5606473"/>
                <a:gd name="connsiteX25" fmla="*/ 332509 w 5902036"/>
                <a:gd name="connsiteY25" fmla="*/ 129309 h 5606473"/>
                <a:gd name="connsiteX26" fmla="*/ 406400 w 5902036"/>
                <a:gd name="connsiteY26" fmla="*/ 0 h 5606473"/>
                <a:gd name="connsiteX27" fmla="*/ 415636 w 5902036"/>
                <a:gd name="connsiteY27" fmla="*/ 9237 h 5606473"/>
                <a:gd name="connsiteX0" fmla="*/ 5902036 w 5902036"/>
                <a:gd name="connsiteY0" fmla="*/ 5606473 h 5606473"/>
                <a:gd name="connsiteX1" fmla="*/ 4359563 w 5902036"/>
                <a:gd name="connsiteY1" fmla="*/ 5070763 h 5606473"/>
                <a:gd name="connsiteX2" fmla="*/ 4221018 w 5902036"/>
                <a:gd name="connsiteY2" fmla="*/ 4470400 h 5606473"/>
                <a:gd name="connsiteX3" fmla="*/ 4230255 w 5902036"/>
                <a:gd name="connsiteY3" fmla="*/ 3990109 h 5606473"/>
                <a:gd name="connsiteX4" fmla="*/ 3685309 w 5902036"/>
                <a:gd name="connsiteY4" fmla="*/ 3897745 h 5606473"/>
                <a:gd name="connsiteX5" fmla="*/ 3417454 w 5902036"/>
                <a:gd name="connsiteY5" fmla="*/ 3897746 h 5606473"/>
                <a:gd name="connsiteX6" fmla="*/ 3001818 w 5902036"/>
                <a:gd name="connsiteY6" fmla="*/ 3731491 h 5606473"/>
                <a:gd name="connsiteX7" fmla="*/ 2687781 w 5902036"/>
                <a:gd name="connsiteY7" fmla="*/ 3537528 h 5606473"/>
                <a:gd name="connsiteX8" fmla="*/ 2410691 w 5902036"/>
                <a:gd name="connsiteY8" fmla="*/ 3223491 h 5606473"/>
                <a:gd name="connsiteX9" fmla="*/ 2272145 w 5902036"/>
                <a:gd name="connsiteY9" fmla="*/ 3038764 h 5606473"/>
                <a:gd name="connsiteX10" fmla="*/ 1958109 w 5902036"/>
                <a:gd name="connsiteY10" fmla="*/ 2798619 h 5606473"/>
                <a:gd name="connsiteX11" fmla="*/ 1773381 w 5902036"/>
                <a:gd name="connsiteY11" fmla="*/ 2521528 h 5606473"/>
                <a:gd name="connsiteX12" fmla="*/ 1524000 w 5902036"/>
                <a:gd name="connsiteY12" fmla="*/ 2346037 h 5606473"/>
                <a:gd name="connsiteX13" fmla="*/ 1496291 w 5902036"/>
                <a:gd name="connsiteY13" fmla="*/ 2096655 h 5606473"/>
                <a:gd name="connsiteX14" fmla="*/ 1366981 w 5902036"/>
                <a:gd name="connsiteY14" fmla="*/ 1893455 h 5606473"/>
                <a:gd name="connsiteX15" fmla="*/ 1200727 w 5902036"/>
                <a:gd name="connsiteY15" fmla="*/ 1690255 h 5606473"/>
                <a:gd name="connsiteX16" fmla="*/ 932872 w 5902036"/>
                <a:gd name="connsiteY16" fmla="*/ 1487055 h 5606473"/>
                <a:gd name="connsiteX17" fmla="*/ 711200 w 5902036"/>
                <a:gd name="connsiteY17" fmla="*/ 1293091 h 5606473"/>
                <a:gd name="connsiteX18" fmla="*/ 452581 w 5902036"/>
                <a:gd name="connsiteY18" fmla="*/ 1237673 h 5606473"/>
                <a:gd name="connsiteX19" fmla="*/ 175491 w 5902036"/>
                <a:gd name="connsiteY19" fmla="*/ 1209964 h 5606473"/>
                <a:gd name="connsiteX20" fmla="*/ 0 w 5902036"/>
                <a:gd name="connsiteY20" fmla="*/ 1099128 h 5606473"/>
                <a:gd name="connsiteX21" fmla="*/ 36945 w 5902036"/>
                <a:gd name="connsiteY21" fmla="*/ 858982 h 5606473"/>
                <a:gd name="connsiteX22" fmla="*/ 46181 w 5902036"/>
                <a:gd name="connsiteY22" fmla="*/ 600364 h 5606473"/>
                <a:gd name="connsiteX23" fmla="*/ 175491 w 5902036"/>
                <a:gd name="connsiteY23" fmla="*/ 434109 h 5606473"/>
                <a:gd name="connsiteX24" fmla="*/ 295563 w 5902036"/>
                <a:gd name="connsiteY24" fmla="*/ 249382 h 5606473"/>
                <a:gd name="connsiteX25" fmla="*/ 332509 w 5902036"/>
                <a:gd name="connsiteY25" fmla="*/ 129309 h 5606473"/>
                <a:gd name="connsiteX26" fmla="*/ 406400 w 5902036"/>
                <a:gd name="connsiteY26" fmla="*/ 0 h 5606473"/>
                <a:gd name="connsiteX27" fmla="*/ 415636 w 5902036"/>
                <a:gd name="connsiteY27" fmla="*/ 9237 h 5606473"/>
                <a:gd name="connsiteX0" fmla="*/ 5902036 w 5902036"/>
                <a:gd name="connsiteY0" fmla="*/ 5606473 h 5606473"/>
                <a:gd name="connsiteX1" fmla="*/ 4359563 w 5902036"/>
                <a:gd name="connsiteY1" fmla="*/ 5070763 h 5606473"/>
                <a:gd name="connsiteX2" fmla="*/ 4221018 w 5902036"/>
                <a:gd name="connsiteY2" fmla="*/ 4470400 h 5606473"/>
                <a:gd name="connsiteX3" fmla="*/ 3906982 w 5902036"/>
                <a:gd name="connsiteY3" fmla="*/ 4285673 h 5606473"/>
                <a:gd name="connsiteX4" fmla="*/ 3685309 w 5902036"/>
                <a:gd name="connsiteY4" fmla="*/ 3897745 h 5606473"/>
                <a:gd name="connsiteX5" fmla="*/ 3417454 w 5902036"/>
                <a:gd name="connsiteY5" fmla="*/ 3897746 h 5606473"/>
                <a:gd name="connsiteX6" fmla="*/ 3001818 w 5902036"/>
                <a:gd name="connsiteY6" fmla="*/ 3731491 h 5606473"/>
                <a:gd name="connsiteX7" fmla="*/ 2687781 w 5902036"/>
                <a:gd name="connsiteY7" fmla="*/ 3537528 h 5606473"/>
                <a:gd name="connsiteX8" fmla="*/ 2410691 w 5902036"/>
                <a:gd name="connsiteY8" fmla="*/ 3223491 h 5606473"/>
                <a:gd name="connsiteX9" fmla="*/ 2272145 w 5902036"/>
                <a:gd name="connsiteY9" fmla="*/ 3038764 h 5606473"/>
                <a:gd name="connsiteX10" fmla="*/ 1958109 w 5902036"/>
                <a:gd name="connsiteY10" fmla="*/ 2798619 h 5606473"/>
                <a:gd name="connsiteX11" fmla="*/ 1773381 w 5902036"/>
                <a:gd name="connsiteY11" fmla="*/ 2521528 h 5606473"/>
                <a:gd name="connsiteX12" fmla="*/ 1524000 w 5902036"/>
                <a:gd name="connsiteY12" fmla="*/ 2346037 h 5606473"/>
                <a:gd name="connsiteX13" fmla="*/ 1496291 w 5902036"/>
                <a:gd name="connsiteY13" fmla="*/ 2096655 h 5606473"/>
                <a:gd name="connsiteX14" fmla="*/ 1366981 w 5902036"/>
                <a:gd name="connsiteY14" fmla="*/ 1893455 h 5606473"/>
                <a:gd name="connsiteX15" fmla="*/ 1200727 w 5902036"/>
                <a:gd name="connsiteY15" fmla="*/ 1690255 h 5606473"/>
                <a:gd name="connsiteX16" fmla="*/ 932872 w 5902036"/>
                <a:gd name="connsiteY16" fmla="*/ 1487055 h 5606473"/>
                <a:gd name="connsiteX17" fmla="*/ 711200 w 5902036"/>
                <a:gd name="connsiteY17" fmla="*/ 1293091 h 5606473"/>
                <a:gd name="connsiteX18" fmla="*/ 452581 w 5902036"/>
                <a:gd name="connsiteY18" fmla="*/ 1237673 h 5606473"/>
                <a:gd name="connsiteX19" fmla="*/ 175491 w 5902036"/>
                <a:gd name="connsiteY19" fmla="*/ 1209964 h 5606473"/>
                <a:gd name="connsiteX20" fmla="*/ 0 w 5902036"/>
                <a:gd name="connsiteY20" fmla="*/ 1099128 h 5606473"/>
                <a:gd name="connsiteX21" fmla="*/ 36945 w 5902036"/>
                <a:gd name="connsiteY21" fmla="*/ 858982 h 5606473"/>
                <a:gd name="connsiteX22" fmla="*/ 46181 w 5902036"/>
                <a:gd name="connsiteY22" fmla="*/ 600364 h 5606473"/>
                <a:gd name="connsiteX23" fmla="*/ 175491 w 5902036"/>
                <a:gd name="connsiteY23" fmla="*/ 434109 h 5606473"/>
                <a:gd name="connsiteX24" fmla="*/ 295563 w 5902036"/>
                <a:gd name="connsiteY24" fmla="*/ 249382 h 5606473"/>
                <a:gd name="connsiteX25" fmla="*/ 332509 w 5902036"/>
                <a:gd name="connsiteY25" fmla="*/ 129309 h 5606473"/>
                <a:gd name="connsiteX26" fmla="*/ 406400 w 5902036"/>
                <a:gd name="connsiteY26" fmla="*/ 0 h 5606473"/>
                <a:gd name="connsiteX27" fmla="*/ 415636 w 5902036"/>
                <a:gd name="connsiteY27" fmla="*/ 9237 h 5606473"/>
                <a:gd name="connsiteX0" fmla="*/ 5902036 w 5902036"/>
                <a:gd name="connsiteY0" fmla="*/ 5606473 h 5606473"/>
                <a:gd name="connsiteX1" fmla="*/ 4359563 w 5902036"/>
                <a:gd name="connsiteY1" fmla="*/ 5070763 h 5606473"/>
                <a:gd name="connsiteX2" fmla="*/ 4221018 w 5902036"/>
                <a:gd name="connsiteY2" fmla="*/ 4470400 h 5606473"/>
                <a:gd name="connsiteX3" fmla="*/ 3906982 w 5902036"/>
                <a:gd name="connsiteY3" fmla="*/ 4285673 h 5606473"/>
                <a:gd name="connsiteX4" fmla="*/ 3639128 w 5902036"/>
                <a:gd name="connsiteY4" fmla="*/ 4027054 h 5606473"/>
                <a:gd name="connsiteX5" fmla="*/ 3417454 w 5902036"/>
                <a:gd name="connsiteY5" fmla="*/ 3897746 h 5606473"/>
                <a:gd name="connsiteX6" fmla="*/ 3001818 w 5902036"/>
                <a:gd name="connsiteY6" fmla="*/ 3731491 h 5606473"/>
                <a:gd name="connsiteX7" fmla="*/ 2687781 w 5902036"/>
                <a:gd name="connsiteY7" fmla="*/ 3537528 h 5606473"/>
                <a:gd name="connsiteX8" fmla="*/ 2410691 w 5902036"/>
                <a:gd name="connsiteY8" fmla="*/ 3223491 h 5606473"/>
                <a:gd name="connsiteX9" fmla="*/ 2272145 w 5902036"/>
                <a:gd name="connsiteY9" fmla="*/ 3038764 h 5606473"/>
                <a:gd name="connsiteX10" fmla="*/ 1958109 w 5902036"/>
                <a:gd name="connsiteY10" fmla="*/ 2798619 h 5606473"/>
                <a:gd name="connsiteX11" fmla="*/ 1773381 w 5902036"/>
                <a:gd name="connsiteY11" fmla="*/ 2521528 h 5606473"/>
                <a:gd name="connsiteX12" fmla="*/ 1524000 w 5902036"/>
                <a:gd name="connsiteY12" fmla="*/ 2346037 h 5606473"/>
                <a:gd name="connsiteX13" fmla="*/ 1496291 w 5902036"/>
                <a:gd name="connsiteY13" fmla="*/ 2096655 h 5606473"/>
                <a:gd name="connsiteX14" fmla="*/ 1366981 w 5902036"/>
                <a:gd name="connsiteY14" fmla="*/ 1893455 h 5606473"/>
                <a:gd name="connsiteX15" fmla="*/ 1200727 w 5902036"/>
                <a:gd name="connsiteY15" fmla="*/ 1690255 h 5606473"/>
                <a:gd name="connsiteX16" fmla="*/ 932872 w 5902036"/>
                <a:gd name="connsiteY16" fmla="*/ 1487055 h 5606473"/>
                <a:gd name="connsiteX17" fmla="*/ 711200 w 5902036"/>
                <a:gd name="connsiteY17" fmla="*/ 1293091 h 5606473"/>
                <a:gd name="connsiteX18" fmla="*/ 452581 w 5902036"/>
                <a:gd name="connsiteY18" fmla="*/ 1237673 h 5606473"/>
                <a:gd name="connsiteX19" fmla="*/ 175491 w 5902036"/>
                <a:gd name="connsiteY19" fmla="*/ 1209964 h 5606473"/>
                <a:gd name="connsiteX20" fmla="*/ 0 w 5902036"/>
                <a:gd name="connsiteY20" fmla="*/ 1099128 h 5606473"/>
                <a:gd name="connsiteX21" fmla="*/ 36945 w 5902036"/>
                <a:gd name="connsiteY21" fmla="*/ 858982 h 5606473"/>
                <a:gd name="connsiteX22" fmla="*/ 46181 w 5902036"/>
                <a:gd name="connsiteY22" fmla="*/ 600364 h 5606473"/>
                <a:gd name="connsiteX23" fmla="*/ 175491 w 5902036"/>
                <a:gd name="connsiteY23" fmla="*/ 434109 h 5606473"/>
                <a:gd name="connsiteX24" fmla="*/ 295563 w 5902036"/>
                <a:gd name="connsiteY24" fmla="*/ 249382 h 5606473"/>
                <a:gd name="connsiteX25" fmla="*/ 332509 w 5902036"/>
                <a:gd name="connsiteY25" fmla="*/ 129309 h 5606473"/>
                <a:gd name="connsiteX26" fmla="*/ 406400 w 5902036"/>
                <a:gd name="connsiteY26" fmla="*/ 0 h 5606473"/>
                <a:gd name="connsiteX27" fmla="*/ 415636 w 5902036"/>
                <a:gd name="connsiteY27" fmla="*/ 9237 h 5606473"/>
                <a:gd name="connsiteX0" fmla="*/ 5902036 w 5902036"/>
                <a:gd name="connsiteY0" fmla="*/ 5606473 h 5606473"/>
                <a:gd name="connsiteX1" fmla="*/ 4359563 w 5902036"/>
                <a:gd name="connsiteY1" fmla="*/ 5070763 h 5606473"/>
                <a:gd name="connsiteX2" fmla="*/ 4304145 w 5902036"/>
                <a:gd name="connsiteY2" fmla="*/ 4627419 h 5606473"/>
                <a:gd name="connsiteX3" fmla="*/ 3906982 w 5902036"/>
                <a:gd name="connsiteY3" fmla="*/ 4285673 h 5606473"/>
                <a:gd name="connsiteX4" fmla="*/ 3639128 w 5902036"/>
                <a:gd name="connsiteY4" fmla="*/ 4027054 h 5606473"/>
                <a:gd name="connsiteX5" fmla="*/ 3417454 w 5902036"/>
                <a:gd name="connsiteY5" fmla="*/ 3897746 h 5606473"/>
                <a:gd name="connsiteX6" fmla="*/ 3001818 w 5902036"/>
                <a:gd name="connsiteY6" fmla="*/ 3731491 h 5606473"/>
                <a:gd name="connsiteX7" fmla="*/ 2687781 w 5902036"/>
                <a:gd name="connsiteY7" fmla="*/ 3537528 h 5606473"/>
                <a:gd name="connsiteX8" fmla="*/ 2410691 w 5902036"/>
                <a:gd name="connsiteY8" fmla="*/ 3223491 h 5606473"/>
                <a:gd name="connsiteX9" fmla="*/ 2272145 w 5902036"/>
                <a:gd name="connsiteY9" fmla="*/ 3038764 h 5606473"/>
                <a:gd name="connsiteX10" fmla="*/ 1958109 w 5902036"/>
                <a:gd name="connsiteY10" fmla="*/ 2798619 h 5606473"/>
                <a:gd name="connsiteX11" fmla="*/ 1773381 w 5902036"/>
                <a:gd name="connsiteY11" fmla="*/ 2521528 h 5606473"/>
                <a:gd name="connsiteX12" fmla="*/ 1524000 w 5902036"/>
                <a:gd name="connsiteY12" fmla="*/ 2346037 h 5606473"/>
                <a:gd name="connsiteX13" fmla="*/ 1496291 w 5902036"/>
                <a:gd name="connsiteY13" fmla="*/ 2096655 h 5606473"/>
                <a:gd name="connsiteX14" fmla="*/ 1366981 w 5902036"/>
                <a:gd name="connsiteY14" fmla="*/ 1893455 h 5606473"/>
                <a:gd name="connsiteX15" fmla="*/ 1200727 w 5902036"/>
                <a:gd name="connsiteY15" fmla="*/ 1690255 h 5606473"/>
                <a:gd name="connsiteX16" fmla="*/ 932872 w 5902036"/>
                <a:gd name="connsiteY16" fmla="*/ 1487055 h 5606473"/>
                <a:gd name="connsiteX17" fmla="*/ 711200 w 5902036"/>
                <a:gd name="connsiteY17" fmla="*/ 1293091 h 5606473"/>
                <a:gd name="connsiteX18" fmla="*/ 452581 w 5902036"/>
                <a:gd name="connsiteY18" fmla="*/ 1237673 h 5606473"/>
                <a:gd name="connsiteX19" fmla="*/ 175491 w 5902036"/>
                <a:gd name="connsiteY19" fmla="*/ 1209964 h 5606473"/>
                <a:gd name="connsiteX20" fmla="*/ 0 w 5902036"/>
                <a:gd name="connsiteY20" fmla="*/ 1099128 h 5606473"/>
                <a:gd name="connsiteX21" fmla="*/ 36945 w 5902036"/>
                <a:gd name="connsiteY21" fmla="*/ 858982 h 5606473"/>
                <a:gd name="connsiteX22" fmla="*/ 46181 w 5902036"/>
                <a:gd name="connsiteY22" fmla="*/ 600364 h 5606473"/>
                <a:gd name="connsiteX23" fmla="*/ 175491 w 5902036"/>
                <a:gd name="connsiteY23" fmla="*/ 434109 h 5606473"/>
                <a:gd name="connsiteX24" fmla="*/ 295563 w 5902036"/>
                <a:gd name="connsiteY24" fmla="*/ 249382 h 5606473"/>
                <a:gd name="connsiteX25" fmla="*/ 332509 w 5902036"/>
                <a:gd name="connsiteY25" fmla="*/ 129309 h 5606473"/>
                <a:gd name="connsiteX26" fmla="*/ 406400 w 5902036"/>
                <a:gd name="connsiteY26" fmla="*/ 0 h 5606473"/>
                <a:gd name="connsiteX27" fmla="*/ 415636 w 5902036"/>
                <a:gd name="connsiteY27" fmla="*/ 9237 h 5606473"/>
                <a:gd name="connsiteX0" fmla="*/ 5902036 w 5902036"/>
                <a:gd name="connsiteY0" fmla="*/ 5606473 h 5606473"/>
                <a:gd name="connsiteX1" fmla="*/ 4590472 w 5902036"/>
                <a:gd name="connsiteY1" fmla="*/ 4978399 h 5606473"/>
                <a:gd name="connsiteX2" fmla="*/ 4304145 w 5902036"/>
                <a:gd name="connsiteY2" fmla="*/ 4627419 h 5606473"/>
                <a:gd name="connsiteX3" fmla="*/ 3906982 w 5902036"/>
                <a:gd name="connsiteY3" fmla="*/ 4285673 h 5606473"/>
                <a:gd name="connsiteX4" fmla="*/ 3639128 w 5902036"/>
                <a:gd name="connsiteY4" fmla="*/ 4027054 h 5606473"/>
                <a:gd name="connsiteX5" fmla="*/ 3417454 w 5902036"/>
                <a:gd name="connsiteY5" fmla="*/ 3897746 h 5606473"/>
                <a:gd name="connsiteX6" fmla="*/ 3001818 w 5902036"/>
                <a:gd name="connsiteY6" fmla="*/ 3731491 h 5606473"/>
                <a:gd name="connsiteX7" fmla="*/ 2687781 w 5902036"/>
                <a:gd name="connsiteY7" fmla="*/ 3537528 h 5606473"/>
                <a:gd name="connsiteX8" fmla="*/ 2410691 w 5902036"/>
                <a:gd name="connsiteY8" fmla="*/ 3223491 h 5606473"/>
                <a:gd name="connsiteX9" fmla="*/ 2272145 w 5902036"/>
                <a:gd name="connsiteY9" fmla="*/ 3038764 h 5606473"/>
                <a:gd name="connsiteX10" fmla="*/ 1958109 w 5902036"/>
                <a:gd name="connsiteY10" fmla="*/ 2798619 h 5606473"/>
                <a:gd name="connsiteX11" fmla="*/ 1773381 w 5902036"/>
                <a:gd name="connsiteY11" fmla="*/ 2521528 h 5606473"/>
                <a:gd name="connsiteX12" fmla="*/ 1524000 w 5902036"/>
                <a:gd name="connsiteY12" fmla="*/ 2346037 h 5606473"/>
                <a:gd name="connsiteX13" fmla="*/ 1496291 w 5902036"/>
                <a:gd name="connsiteY13" fmla="*/ 2096655 h 5606473"/>
                <a:gd name="connsiteX14" fmla="*/ 1366981 w 5902036"/>
                <a:gd name="connsiteY14" fmla="*/ 1893455 h 5606473"/>
                <a:gd name="connsiteX15" fmla="*/ 1200727 w 5902036"/>
                <a:gd name="connsiteY15" fmla="*/ 1690255 h 5606473"/>
                <a:gd name="connsiteX16" fmla="*/ 932872 w 5902036"/>
                <a:gd name="connsiteY16" fmla="*/ 1487055 h 5606473"/>
                <a:gd name="connsiteX17" fmla="*/ 711200 w 5902036"/>
                <a:gd name="connsiteY17" fmla="*/ 1293091 h 5606473"/>
                <a:gd name="connsiteX18" fmla="*/ 452581 w 5902036"/>
                <a:gd name="connsiteY18" fmla="*/ 1237673 h 5606473"/>
                <a:gd name="connsiteX19" fmla="*/ 175491 w 5902036"/>
                <a:gd name="connsiteY19" fmla="*/ 1209964 h 5606473"/>
                <a:gd name="connsiteX20" fmla="*/ 0 w 5902036"/>
                <a:gd name="connsiteY20" fmla="*/ 1099128 h 5606473"/>
                <a:gd name="connsiteX21" fmla="*/ 36945 w 5902036"/>
                <a:gd name="connsiteY21" fmla="*/ 858982 h 5606473"/>
                <a:gd name="connsiteX22" fmla="*/ 46181 w 5902036"/>
                <a:gd name="connsiteY22" fmla="*/ 600364 h 5606473"/>
                <a:gd name="connsiteX23" fmla="*/ 175491 w 5902036"/>
                <a:gd name="connsiteY23" fmla="*/ 434109 h 5606473"/>
                <a:gd name="connsiteX24" fmla="*/ 295563 w 5902036"/>
                <a:gd name="connsiteY24" fmla="*/ 249382 h 5606473"/>
                <a:gd name="connsiteX25" fmla="*/ 332509 w 5902036"/>
                <a:gd name="connsiteY25" fmla="*/ 129309 h 5606473"/>
                <a:gd name="connsiteX26" fmla="*/ 406400 w 5902036"/>
                <a:gd name="connsiteY26" fmla="*/ 0 h 5606473"/>
                <a:gd name="connsiteX27" fmla="*/ 415636 w 5902036"/>
                <a:gd name="connsiteY27" fmla="*/ 9237 h 5606473"/>
                <a:gd name="connsiteX0" fmla="*/ 5902036 w 5902036"/>
                <a:gd name="connsiteY0" fmla="*/ 5606473 h 5606473"/>
                <a:gd name="connsiteX1" fmla="*/ 5902035 w 5902036"/>
                <a:gd name="connsiteY1" fmla="*/ 5606472 h 5606473"/>
                <a:gd name="connsiteX2" fmla="*/ 4590472 w 5902036"/>
                <a:gd name="connsiteY2" fmla="*/ 4978399 h 5606473"/>
                <a:gd name="connsiteX3" fmla="*/ 4304145 w 5902036"/>
                <a:gd name="connsiteY3" fmla="*/ 4627419 h 5606473"/>
                <a:gd name="connsiteX4" fmla="*/ 3906982 w 5902036"/>
                <a:gd name="connsiteY4" fmla="*/ 4285673 h 5606473"/>
                <a:gd name="connsiteX5" fmla="*/ 3639128 w 5902036"/>
                <a:gd name="connsiteY5" fmla="*/ 4027054 h 5606473"/>
                <a:gd name="connsiteX6" fmla="*/ 3417454 w 5902036"/>
                <a:gd name="connsiteY6" fmla="*/ 3897746 h 5606473"/>
                <a:gd name="connsiteX7" fmla="*/ 3001818 w 5902036"/>
                <a:gd name="connsiteY7" fmla="*/ 3731491 h 5606473"/>
                <a:gd name="connsiteX8" fmla="*/ 2687781 w 5902036"/>
                <a:gd name="connsiteY8" fmla="*/ 3537528 h 5606473"/>
                <a:gd name="connsiteX9" fmla="*/ 2410691 w 5902036"/>
                <a:gd name="connsiteY9" fmla="*/ 3223491 h 5606473"/>
                <a:gd name="connsiteX10" fmla="*/ 2272145 w 5902036"/>
                <a:gd name="connsiteY10" fmla="*/ 3038764 h 5606473"/>
                <a:gd name="connsiteX11" fmla="*/ 1958109 w 5902036"/>
                <a:gd name="connsiteY11" fmla="*/ 2798619 h 5606473"/>
                <a:gd name="connsiteX12" fmla="*/ 1773381 w 5902036"/>
                <a:gd name="connsiteY12" fmla="*/ 2521528 h 5606473"/>
                <a:gd name="connsiteX13" fmla="*/ 1524000 w 5902036"/>
                <a:gd name="connsiteY13" fmla="*/ 2346037 h 5606473"/>
                <a:gd name="connsiteX14" fmla="*/ 1496291 w 5902036"/>
                <a:gd name="connsiteY14" fmla="*/ 2096655 h 5606473"/>
                <a:gd name="connsiteX15" fmla="*/ 1366981 w 5902036"/>
                <a:gd name="connsiteY15" fmla="*/ 1893455 h 5606473"/>
                <a:gd name="connsiteX16" fmla="*/ 1200727 w 5902036"/>
                <a:gd name="connsiteY16" fmla="*/ 1690255 h 5606473"/>
                <a:gd name="connsiteX17" fmla="*/ 932872 w 5902036"/>
                <a:gd name="connsiteY17" fmla="*/ 1487055 h 5606473"/>
                <a:gd name="connsiteX18" fmla="*/ 711200 w 5902036"/>
                <a:gd name="connsiteY18" fmla="*/ 1293091 h 5606473"/>
                <a:gd name="connsiteX19" fmla="*/ 452581 w 5902036"/>
                <a:gd name="connsiteY19" fmla="*/ 1237673 h 5606473"/>
                <a:gd name="connsiteX20" fmla="*/ 175491 w 5902036"/>
                <a:gd name="connsiteY20" fmla="*/ 1209964 h 5606473"/>
                <a:gd name="connsiteX21" fmla="*/ 0 w 5902036"/>
                <a:gd name="connsiteY21" fmla="*/ 1099128 h 5606473"/>
                <a:gd name="connsiteX22" fmla="*/ 36945 w 5902036"/>
                <a:gd name="connsiteY22" fmla="*/ 858982 h 5606473"/>
                <a:gd name="connsiteX23" fmla="*/ 46181 w 5902036"/>
                <a:gd name="connsiteY23" fmla="*/ 600364 h 5606473"/>
                <a:gd name="connsiteX24" fmla="*/ 175491 w 5902036"/>
                <a:gd name="connsiteY24" fmla="*/ 434109 h 5606473"/>
                <a:gd name="connsiteX25" fmla="*/ 295563 w 5902036"/>
                <a:gd name="connsiteY25" fmla="*/ 249382 h 5606473"/>
                <a:gd name="connsiteX26" fmla="*/ 332509 w 5902036"/>
                <a:gd name="connsiteY26" fmla="*/ 129309 h 5606473"/>
                <a:gd name="connsiteX27" fmla="*/ 406400 w 5902036"/>
                <a:gd name="connsiteY27" fmla="*/ 0 h 5606473"/>
                <a:gd name="connsiteX28" fmla="*/ 415636 w 5902036"/>
                <a:gd name="connsiteY28" fmla="*/ 9237 h 5606473"/>
                <a:gd name="connsiteX0" fmla="*/ 5902036 w 6308435"/>
                <a:gd name="connsiteY0" fmla="*/ 5606473 h 5606473"/>
                <a:gd name="connsiteX1" fmla="*/ 6308435 w 6308435"/>
                <a:gd name="connsiteY1" fmla="*/ 4996872 h 5606473"/>
                <a:gd name="connsiteX2" fmla="*/ 4590472 w 6308435"/>
                <a:gd name="connsiteY2" fmla="*/ 4978399 h 5606473"/>
                <a:gd name="connsiteX3" fmla="*/ 4304145 w 6308435"/>
                <a:gd name="connsiteY3" fmla="*/ 4627419 h 5606473"/>
                <a:gd name="connsiteX4" fmla="*/ 3906982 w 6308435"/>
                <a:gd name="connsiteY4" fmla="*/ 4285673 h 5606473"/>
                <a:gd name="connsiteX5" fmla="*/ 3639128 w 6308435"/>
                <a:gd name="connsiteY5" fmla="*/ 4027054 h 5606473"/>
                <a:gd name="connsiteX6" fmla="*/ 3417454 w 6308435"/>
                <a:gd name="connsiteY6" fmla="*/ 3897746 h 5606473"/>
                <a:gd name="connsiteX7" fmla="*/ 3001818 w 6308435"/>
                <a:gd name="connsiteY7" fmla="*/ 3731491 h 5606473"/>
                <a:gd name="connsiteX8" fmla="*/ 2687781 w 6308435"/>
                <a:gd name="connsiteY8" fmla="*/ 3537528 h 5606473"/>
                <a:gd name="connsiteX9" fmla="*/ 2410691 w 6308435"/>
                <a:gd name="connsiteY9" fmla="*/ 3223491 h 5606473"/>
                <a:gd name="connsiteX10" fmla="*/ 2272145 w 6308435"/>
                <a:gd name="connsiteY10" fmla="*/ 3038764 h 5606473"/>
                <a:gd name="connsiteX11" fmla="*/ 1958109 w 6308435"/>
                <a:gd name="connsiteY11" fmla="*/ 2798619 h 5606473"/>
                <a:gd name="connsiteX12" fmla="*/ 1773381 w 6308435"/>
                <a:gd name="connsiteY12" fmla="*/ 2521528 h 5606473"/>
                <a:gd name="connsiteX13" fmla="*/ 1524000 w 6308435"/>
                <a:gd name="connsiteY13" fmla="*/ 2346037 h 5606473"/>
                <a:gd name="connsiteX14" fmla="*/ 1496291 w 6308435"/>
                <a:gd name="connsiteY14" fmla="*/ 2096655 h 5606473"/>
                <a:gd name="connsiteX15" fmla="*/ 1366981 w 6308435"/>
                <a:gd name="connsiteY15" fmla="*/ 1893455 h 5606473"/>
                <a:gd name="connsiteX16" fmla="*/ 1200727 w 6308435"/>
                <a:gd name="connsiteY16" fmla="*/ 1690255 h 5606473"/>
                <a:gd name="connsiteX17" fmla="*/ 932872 w 6308435"/>
                <a:gd name="connsiteY17" fmla="*/ 1487055 h 5606473"/>
                <a:gd name="connsiteX18" fmla="*/ 711200 w 6308435"/>
                <a:gd name="connsiteY18" fmla="*/ 1293091 h 5606473"/>
                <a:gd name="connsiteX19" fmla="*/ 452581 w 6308435"/>
                <a:gd name="connsiteY19" fmla="*/ 1237673 h 5606473"/>
                <a:gd name="connsiteX20" fmla="*/ 175491 w 6308435"/>
                <a:gd name="connsiteY20" fmla="*/ 1209964 h 5606473"/>
                <a:gd name="connsiteX21" fmla="*/ 0 w 6308435"/>
                <a:gd name="connsiteY21" fmla="*/ 1099128 h 5606473"/>
                <a:gd name="connsiteX22" fmla="*/ 36945 w 6308435"/>
                <a:gd name="connsiteY22" fmla="*/ 858982 h 5606473"/>
                <a:gd name="connsiteX23" fmla="*/ 46181 w 6308435"/>
                <a:gd name="connsiteY23" fmla="*/ 600364 h 5606473"/>
                <a:gd name="connsiteX24" fmla="*/ 175491 w 6308435"/>
                <a:gd name="connsiteY24" fmla="*/ 434109 h 5606473"/>
                <a:gd name="connsiteX25" fmla="*/ 295563 w 6308435"/>
                <a:gd name="connsiteY25" fmla="*/ 249382 h 5606473"/>
                <a:gd name="connsiteX26" fmla="*/ 332509 w 6308435"/>
                <a:gd name="connsiteY26" fmla="*/ 129309 h 5606473"/>
                <a:gd name="connsiteX27" fmla="*/ 406400 w 6308435"/>
                <a:gd name="connsiteY27" fmla="*/ 0 h 5606473"/>
                <a:gd name="connsiteX28" fmla="*/ 415636 w 6308435"/>
                <a:gd name="connsiteY28" fmla="*/ 9237 h 5606473"/>
                <a:gd name="connsiteX0" fmla="*/ 5902036 w 5902036"/>
                <a:gd name="connsiteY0" fmla="*/ 5606473 h 5606473"/>
                <a:gd name="connsiteX1" fmla="*/ 5033817 w 5902036"/>
                <a:gd name="connsiteY1" fmla="*/ 5384800 h 5606473"/>
                <a:gd name="connsiteX2" fmla="*/ 4590472 w 5902036"/>
                <a:gd name="connsiteY2" fmla="*/ 4978399 h 5606473"/>
                <a:gd name="connsiteX3" fmla="*/ 4304145 w 5902036"/>
                <a:gd name="connsiteY3" fmla="*/ 4627419 h 5606473"/>
                <a:gd name="connsiteX4" fmla="*/ 3906982 w 5902036"/>
                <a:gd name="connsiteY4" fmla="*/ 4285673 h 5606473"/>
                <a:gd name="connsiteX5" fmla="*/ 3639128 w 5902036"/>
                <a:gd name="connsiteY5" fmla="*/ 4027054 h 5606473"/>
                <a:gd name="connsiteX6" fmla="*/ 3417454 w 5902036"/>
                <a:gd name="connsiteY6" fmla="*/ 3897746 h 5606473"/>
                <a:gd name="connsiteX7" fmla="*/ 3001818 w 5902036"/>
                <a:gd name="connsiteY7" fmla="*/ 3731491 h 5606473"/>
                <a:gd name="connsiteX8" fmla="*/ 2687781 w 5902036"/>
                <a:gd name="connsiteY8" fmla="*/ 3537528 h 5606473"/>
                <a:gd name="connsiteX9" fmla="*/ 2410691 w 5902036"/>
                <a:gd name="connsiteY9" fmla="*/ 3223491 h 5606473"/>
                <a:gd name="connsiteX10" fmla="*/ 2272145 w 5902036"/>
                <a:gd name="connsiteY10" fmla="*/ 3038764 h 5606473"/>
                <a:gd name="connsiteX11" fmla="*/ 1958109 w 5902036"/>
                <a:gd name="connsiteY11" fmla="*/ 2798619 h 5606473"/>
                <a:gd name="connsiteX12" fmla="*/ 1773381 w 5902036"/>
                <a:gd name="connsiteY12" fmla="*/ 2521528 h 5606473"/>
                <a:gd name="connsiteX13" fmla="*/ 1524000 w 5902036"/>
                <a:gd name="connsiteY13" fmla="*/ 2346037 h 5606473"/>
                <a:gd name="connsiteX14" fmla="*/ 1496291 w 5902036"/>
                <a:gd name="connsiteY14" fmla="*/ 2096655 h 5606473"/>
                <a:gd name="connsiteX15" fmla="*/ 1366981 w 5902036"/>
                <a:gd name="connsiteY15" fmla="*/ 1893455 h 5606473"/>
                <a:gd name="connsiteX16" fmla="*/ 1200727 w 5902036"/>
                <a:gd name="connsiteY16" fmla="*/ 1690255 h 5606473"/>
                <a:gd name="connsiteX17" fmla="*/ 932872 w 5902036"/>
                <a:gd name="connsiteY17" fmla="*/ 1487055 h 5606473"/>
                <a:gd name="connsiteX18" fmla="*/ 711200 w 5902036"/>
                <a:gd name="connsiteY18" fmla="*/ 1293091 h 5606473"/>
                <a:gd name="connsiteX19" fmla="*/ 452581 w 5902036"/>
                <a:gd name="connsiteY19" fmla="*/ 1237673 h 5606473"/>
                <a:gd name="connsiteX20" fmla="*/ 175491 w 5902036"/>
                <a:gd name="connsiteY20" fmla="*/ 1209964 h 5606473"/>
                <a:gd name="connsiteX21" fmla="*/ 0 w 5902036"/>
                <a:gd name="connsiteY21" fmla="*/ 1099128 h 5606473"/>
                <a:gd name="connsiteX22" fmla="*/ 36945 w 5902036"/>
                <a:gd name="connsiteY22" fmla="*/ 858982 h 5606473"/>
                <a:gd name="connsiteX23" fmla="*/ 46181 w 5902036"/>
                <a:gd name="connsiteY23" fmla="*/ 600364 h 5606473"/>
                <a:gd name="connsiteX24" fmla="*/ 175491 w 5902036"/>
                <a:gd name="connsiteY24" fmla="*/ 434109 h 5606473"/>
                <a:gd name="connsiteX25" fmla="*/ 295563 w 5902036"/>
                <a:gd name="connsiteY25" fmla="*/ 249382 h 5606473"/>
                <a:gd name="connsiteX26" fmla="*/ 332509 w 5902036"/>
                <a:gd name="connsiteY26" fmla="*/ 129309 h 5606473"/>
                <a:gd name="connsiteX27" fmla="*/ 406400 w 5902036"/>
                <a:gd name="connsiteY27" fmla="*/ 0 h 5606473"/>
                <a:gd name="connsiteX28" fmla="*/ 415636 w 5902036"/>
                <a:gd name="connsiteY28" fmla="*/ 9237 h 5606473"/>
                <a:gd name="connsiteX0" fmla="*/ 5902036 w 5902036"/>
                <a:gd name="connsiteY0" fmla="*/ 5606473 h 5606473"/>
                <a:gd name="connsiteX1" fmla="*/ 5033817 w 5902036"/>
                <a:gd name="connsiteY1" fmla="*/ 5384800 h 5606473"/>
                <a:gd name="connsiteX2" fmla="*/ 4729018 w 5902036"/>
                <a:gd name="connsiteY2" fmla="*/ 4830617 h 5606473"/>
                <a:gd name="connsiteX3" fmla="*/ 4304145 w 5902036"/>
                <a:gd name="connsiteY3" fmla="*/ 4627419 h 5606473"/>
                <a:gd name="connsiteX4" fmla="*/ 3906982 w 5902036"/>
                <a:gd name="connsiteY4" fmla="*/ 4285673 h 5606473"/>
                <a:gd name="connsiteX5" fmla="*/ 3639128 w 5902036"/>
                <a:gd name="connsiteY5" fmla="*/ 4027054 h 5606473"/>
                <a:gd name="connsiteX6" fmla="*/ 3417454 w 5902036"/>
                <a:gd name="connsiteY6" fmla="*/ 3897746 h 5606473"/>
                <a:gd name="connsiteX7" fmla="*/ 3001818 w 5902036"/>
                <a:gd name="connsiteY7" fmla="*/ 3731491 h 5606473"/>
                <a:gd name="connsiteX8" fmla="*/ 2687781 w 5902036"/>
                <a:gd name="connsiteY8" fmla="*/ 3537528 h 5606473"/>
                <a:gd name="connsiteX9" fmla="*/ 2410691 w 5902036"/>
                <a:gd name="connsiteY9" fmla="*/ 3223491 h 5606473"/>
                <a:gd name="connsiteX10" fmla="*/ 2272145 w 5902036"/>
                <a:gd name="connsiteY10" fmla="*/ 3038764 h 5606473"/>
                <a:gd name="connsiteX11" fmla="*/ 1958109 w 5902036"/>
                <a:gd name="connsiteY11" fmla="*/ 2798619 h 5606473"/>
                <a:gd name="connsiteX12" fmla="*/ 1773381 w 5902036"/>
                <a:gd name="connsiteY12" fmla="*/ 2521528 h 5606473"/>
                <a:gd name="connsiteX13" fmla="*/ 1524000 w 5902036"/>
                <a:gd name="connsiteY13" fmla="*/ 2346037 h 5606473"/>
                <a:gd name="connsiteX14" fmla="*/ 1496291 w 5902036"/>
                <a:gd name="connsiteY14" fmla="*/ 2096655 h 5606473"/>
                <a:gd name="connsiteX15" fmla="*/ 1366981 w 5902036"/>
                <a:gd name="connsiteY15" fmla="*/ 1893455 h 5606473"/>
                <a:gd name="connsiteX16" fmla="*/ 1200727 w 5902036"/>
                <a:gd name="connsiteY16" fmla="*/ 1690255 h 5606473"/>
                <a:gd name="connsiteX17" fmla="*/ 932872 w 5902036"/>
                <a:gd name="connsiteY17" fmla="*/ 1487055 h 5606473"/>
                <a:gd name="connsiteX18" fmla="*/ 711200 w 5902036"/>
                <a:gd name="connsiteY18" fmla="*/ 1293091 h 5606473"/>
                <a:gd name="connsiteX19" fmla="*/ 452581 w 5902036"/>
                <a:gd name="connsiteY19" fmla="*/ 1237673 h 5606473"/>
                <a:gd name="connsiteX20" fmla="*/ 175491 w 5902036"/>
                <a:gd name="connsiteY20" fmla="*/ 1209964 h 5606473"/>
                <a:gd name="connsiteX21" fmla="*/ 0 w 5902036"/>
                <a:gd name="connsiteY21" fmla="*/ 1099128 h 5606473"/>
                <a:gd name="connsiteX22" fmla="*/ 36945 w 5902036"/>
                <a:gd name="connsiteY22" fmla="*/ 858982 h 5606473"/>
                <a:gd name="connsiteX23" fmla="*/ 46181 w 5902036"/>
                <a:gd name="connsiteY23" fmla="*/ 600364 h 5606473"/>
                <a:gd name="connsiteX24" fmla="*/ 175491 w 5902036"/>
                <a:gd name="connsiteY24" fmla="*/ 434109 h 5606473"/>
                <a:gd name="connsiteX25" fmla="*/ 295563 w 5902036"/>
                <a:gd name="connsiteY25" fmla="*/ 249382 h 5606473"/>
                <a:gd name="connsiteX26" fmla="*/ 332509 w 5902036"/>
                <a:gd name="connsiteY26" fmla="*/ 129309 h 5606473"/>
                <a:gd name="connsiteX27" fmla="*/ 406400 w 5902036"/>
                <a:gd name="connsiteY27" fmla="*/ 0 h 5606473"/>
                <a:gd name="connsiteX28" fmla="*/ 415636 w 5902036"/>
                <a:gd name="connsiteY28" fmla="*/ 9237 h 5606473"/>
                <a:gd name="connsiteX0" fmla="*/ 5902036 w 5902036"/>
                <a:gd name="connsiteY0" fmla="*/ 5606473 h 5606473"/>
                <a:gd name="connsiteX1" fmla="*/ 5126181 w 5902036"/>
                <a:gd name="connsiteY1" fmla="*/ 4839855 h 5606473"/>
                <a:gd name="connsiteX2" fmla="*/ 4729018 w 5902036"/>
                <a:gd name="connsiteY2" fmla="*/ 4830617 h 5606473"/>
                <a:gd name="connsiteX3" fmla="*/ 4304145 w 5902036"/>
                <a:gd name="connsiteY3" fmla="*/ 4627419 h 5606473"/>
                <a:gd name="connsiteX4" fmla="*/ 3906982 w 5902036"/>
                <a:gd name="connsiteY4" fmla="*/ 4285673 h 5606473"/>
                <a:gd name="connsiteX5" fmla="*/ 3639128 w 5902036"/>
                <a:gd name="connsiteY5" fmla="*/ 4027054 h 5606473"/>
                <a:gd name="connsiteX6" fmla="*/ 3417454 w 5902036"/>
                <a:gd name="connsiteY6" fmla="*/ 3897746 h 5606473"/>
                <a:gd name="connsiteX7" fmla="*/ 3001818 w 5902036"/>
                <a:gd name="connsiteY7" fmla="*/ 3731491 h 5606473"/>
                <a:gd name="connsiteX8" fmla="*/ 2687781 w 5902036"/>
                <a:gd name="connsiteY8" fmla="*/ 3537528 h 5606473"/>
                <a:gd name="connsiteX9" fmla="*/ 2410691 w 5902036"/>
                <a:gd name="connsiteY9" fmla="*/ 3223491 h 5606473"/>
                <a:gd name="connsiteX10" fmla="*/ 2272145 w 5902036"/>
                <a:gd name="connsiteY10" fmla="*/ 3038764 h 5606473"/>
                <a:gd name="connsiteX11" fmla="*/ 1958109 w 5902036"/>
                <a:gd name="connsiteY11" fmla="*/ 2798619 h 5606473"/>
                <a:gd name="connsiteX12" fmla="*/ 1773381 w 5902036"/>
                <a:gd name="connsiteY12" fmla="*/ 2521528 h 5606473"/>
                <a:gd name="connsiteX13" fmla="*/ 1524000 w 5902036"/>
                <a:gd name="connsiteY13" fmla="*/ 2346037 h 5606473"/>
                <a:gd name="connsiteX14" fmla="*/ 1496291 w 5902036"/>
                <a:gd name="connsiteY14" fmla="*/ 2096655 h 5606473"/>
                <a:gd name="connsiteX15" fmla="*/ 1366981 w 5902036"/>
                <a:gd name="connsiteY15" fmla="*/ 1893455 h 5606473"/>
                <a:gd name="connsiteX16" fmla="*/ 1200727 w 5902036"/>
                <a:gd name="connsiteY16" fmla="*/ 1690255 h 5606473"/>
                <a:gd name="connsiteX17" fmla="*/ 932872 w 5902036"/>
                <a:gd name="connsiteY17" fmla="*/ 1487055 h 5606473"/>
                <a:gd name="connsiteX18" fmla="*/ 711200 w 5902036"/>
                <a:gd name="connsiteY18" fmla="*/ 1293091 h 5606473"/>
                <a:gd name="connsiteX19" fmla="*/ 452581 w 5902036"/>
                <a:gd name="connsiteY19" fmla="*/ 1237673 h 5606473"/>
                <a:gd name="connsiteX20" fmla="*/ 175491 w 5902036"/>
                <a:gd name="connsiteY20" fmla="*/ 1209964 h 5606473"/>
                <a:gd name="connsiteX21" fmla="*/ 0 w 5902036"/>
                <a:gd name="connsiteY21" fmla="*/ 1099128 h 5606473"/>
                <a:gd name="connsiteX22" fmla="*/ 36945 w 5902036"/>
                <a:gd name="connsiteY22" fmla="*/ 858982 h 5606473"/>
                <a:gd name="connsiteX23" fmla="*/ 46181 w 5902036"/>
                <a:gd name="connsiteY23" fmla="*/ 600364 h 5606473"/>
                <a:gd name="connsiteX24" fmla="*/ 175491 w 5902036"/>
                <a:gd name="connsiteY24" fmla="*/ 434109 h 5606473"/>
                <a:gd name="connsiteX25" fmla="*/ 295563 w 5902036"/>
                <a:gd name="connsiteY25" fmla="*/ 249382 h 5606473"/>
                <a:gd name="connsiteX26" fmla="*/ 332509 w 5902036"/>
                <a:gd name="connsiteY26" fmla="*/ 129309 h 5606473"/>
                <a:gd name="connsiteX27" fmla="*/ 406400 w 5902036"/>
                <a:gd name="connsiteY27" fmla="*/ 0 h 5606473"/>
                <a:gd name="connsiteX28" fmla="*/ 415636 w 5902036"/>
                <a:gd name="connsiteY28" fmla="*/ 9237 h 5606473"/>
                <a:gd name="connsiteX0" fmla="*/ 5902036 w 5902036"/>
                <a:gd name="connsiteY0" fmla="*/ 5606473 h 5634181"/>
                <a:gd name="connsiteX1" fmla="*/ 5865090 w 5902036"/>
                <a:gd name="connsiteY1" fmla="*/ 5634181 h 5634181"/>
                <a:gd name="connsiteX2" fmla="*/ 5126181 w 5902036"/>
                <a:gd name="connsiteY2" fmla="*/ 4839855 h 5634181"/>
                <a:gd name="connsiteX3" fmla="*/ 4729018 w 5902036"/>
                <a:gd name="connsiteY3" fmla="*/ 4830617 h 5634181"/>
                <a:gd name="connsiteX4" fmla="*/ 4304145 w 5902036"/>
                <a:gd name="connsiteY4" fmla="*/ 4627419 h 5634181"/>
                <a:gd name="connsiteX5" fmla="*/ 3906982 w 5902036"/>
                <a:gd name="connsiteY5" fmla="*/ 4285673 h 5634181"/>
                <a:gd name="connsiteX6" fmla="*/ 3639128 w 5902036"/>
                <a:gd name="connsiteY6" fmla="*/ 4027054 h 5634181"/>
                <a:gd name="connsiteX7" fmla="*/ 3417454 w 5902036"/>
                <a:gd name="connsiteY7" fmla="*/ 3897746 h 5634181"/>
                <a:gd name="connsiteX8" fmla="*/ 3001818 w 5902036"/>
                <a:gd name="connsiteY8" fmla="*/ 3731491 h 5634181"/>
                <a:gd name="connsiteX9" fmla="*/ 2687781 w 5902036"/>
                <a:gd name="connsiteY9" fmla="*/ 3537528 h 5634181"/>
                <a:gd name="connsiteX10" fmla="*/ 2410691 w 5902036"/>
                <a:gd name="connsiteY10" fmla="*/ 3223491 h 5634181"/>
                <a:gd name="connsiteX11" fmla="*/ 2272145 w 5902036"/>
                <a:gd name="connsiteY11" fmla="*/ 3038764 h 5634181"/>
                <a:gd name="connsiteX12" fmla="*/ 1958109 w 5902036"/>
                <a:gd name="connsiteY12" fmla="*/ 2798619 h 5634181"/>
                <a:gd name="connsiteX13" fmla="*/ 1773381 w 5902036"/>
                <a:gd name="connsiteY13" fmla="*/ 2521528 h 5634181"/>
                <a:gd name="connsiteX14" fmla="*/ 1524000 w 5902036"/>
                <a:gd name="connsiteY14" fmla="*/ 2346037 h 5634181"/>
                <a:gd name="connsiteX15" fmla="*/ 1496291 w 5902036"/>
                <a:gd name="connsiteY15" fmla="*/ 2096655 h 5634181"/>
                <a:gd name="connsiteX16" fmla="*/ 1366981 w 5902036"/>
                <a:gd name="connsiteY16" fmla="*/ 1893455 h 5634181"/>
                <a:gd name="connsiteX17" fmla="*/ 1200727 w 5902036"/>
                <a:gd name="connsiteY17" fmla="*/ 1690255 h 5634181"/>
                <a:gd name="connsiteX18" fmla="*/ 932872 w 5902036"/>
                <a:gd name="connsiteY18" fmla="*/ 1487055 h 5634181"/>
                <a:gd name="connsiteX19" fmla="*/ 711200 w 5902036"/>
                <a:gd name="connsiteY19" fmla="*/ 1293091 h 5634181"/>
                <a:gd name="connsiteX20" fmla="*/ 452581 w 5902036"/>
                <a:gd name="connsiteY20" fmla="*/ 1237673 h 5634181"/>
                <a:gd name="connsiteX21" fmla="*/ 175491 w 5902036"/>
                <a:gd name="connsiteY21" fmla="*/ 1209964 h 5634181"/>
                <a:gd name="connsiteX22" fmla="*/ 0 w 5902036"/>
                <a:gd name="connsiteY22" fmla="*/ 1099128 h 5634181"/>
                <a:gd name="connsiteX23" fmla="*/ 36945 w 5902036"/>
                <a:gd name="connsiteY23" fmla="*/ 858982 h 5634181"/>
                <a:gd name="connsiteX24" fmla="*/ 46181 w 5902036"/>
                <a:gd name="connsiteY24" fmla="*/ 600364 h 5634181"/>
                <a:gd name="connsiteX25" fmla="*/ 175491 w 5902036"/>
                <a:gd name="connsiteY25" fmla="*/ 434109 h 5634181"/>
                <a:gd name="connsiteX26" fmla="*/ 295563 w 5902036"/>
                <a:gd name="connsiteY26" fmla="*/ 249382 h 5634181"/>
                <a:gd name="connsiteX27" fmla="*/ 332509 w 5902036"/>
                <a:gd name="connsiteY27" fmla="*/ 129309 h 5634181"/>
                <a:gd name="connsiteX28" fmla="*/ 406400 w 5902036"/>
                <a:gd name="connsiteY28" fmla="*/ 0 h 5634181"/>
                <a:gd name="connsiteX29" fmla="*/ 415636 w 5902036"/>
                <a:gd name="connsiteY29" fmla="*/ 9237 h 5634181"/>
                <a:gd name="connsiteX0" fmla="*/ 5902036 w 5902036"/>
                <a:gd name="connsiteY0" fmla="*/ 5606473 h 5606473"/>
                <a:gd name="connsiteX1" fmla="*/ 5477162 w 5902036"/>
                <a:gd name="connsiteY1" fmla="*/ 5033817 h 5606473"/>
                <a:gd name="connsiteX2" fmla="*/ 5126181 w 5902036"/>
                <a:gd name="connsiteY2" fmla="*/ 4839855 h 5606473"/>
                <a:gd name="connsiteX3" fmla="*/ 4729018 w 5902036"/>
                <a:gd name="connsiteY3" fmla="*/ 4830617 h 5606473"/>
                <a:gd name="connsiteX4" fmla="*/ 4304145 w 5902036"/>
                <a:gd name="connsiteY4" fmla="*/ 4627419 h 5606473"/>
                <a:gd name="connsiteX5" fmla="*/ 3906982 w 5902036"/>
                <a:gd name="connsiteY5" fmla="*/ 4285673 h 5606473"/>
                <a:gd name="connsiteX6" fmla="*/ 3639128 w 5902036"/>
                <a:gd name="connsiteY6" fmla="*/ 4027054 h 5606473"/>
                <a:gd name="connsiteX7" fmla="*/ 3417454 w 5902036"/>
                <a:gd name="connsiteY7" fmla="*/ 3897746 h 5606473"/>
                <a:gd name="connsiteX8" fmla="*/ 3001818 w 5902036"/>
                <a:gd name="connsiteY8" fmla="*/ 3731491 h 5606473"/>
                <a:gd name="connsiteX9" fmla="*/ 2687781 w 5902036"/>
                <a:gd name="connsiteY9" fmla="*/ 3537528 h 5606473"/>
                <a:gd name="connsiteX10" fmla="*/ 2410691 w 5902036"/>
                <a:gd name="connsiteY10" fmla="*/ 3223491 h 5606473"/>
                <a:gd name="connsiteX11" fmla="*/ 2272145 w 5902036"/>
                <a:gd name="connsiteY11" fmla="*/ 3038764 h 5606473"/>
                <a:gd name="connsiteX12" fmla="*/ 1958109 w 5902036"/>
                <a:gd name="connsiteY12" fmla="*/ 2798619 h 5606473"/>
                <a:gd name="connsiteX13" fmla="*/ 1773381 w 5902036"/>
                <a:gd name="connsiteY13" fmla="*/ 2521528 h 5606473"/>
                <a:gd name="connsiteX14" fmla="*/ 1524000 w 5902036"/>
                <a:gd name="connsiteY14" fmla="*/ 2346037 h 5606473"/>
                <a:gd name="connsiteX15" fmla="*/ 1496291 w 5902036"/>
                <a:gd name="connsiteY15" fmla="*/ 2096655 h 5606473"/>
                <a:gd name="connsiteX16" fmla="*/ 1366981 w 5902036"/>
                <a:gd name="connsiteY16" fmla="*/ 1893455 h 5606473"/>
                <a:gd name="connsiteX17" fmla="*/ 1200727 w 5902036"/>
                <a:gd name="connsiteY17" fmla="*/ 1690255 h 5606473"/>
                <a:gd name="connsiteX18" fmla="*/ 932872 w 5902036"/>
                <a:gd name="connsiteY18" fmla="*/ 1487055 h 5606473"/>
                <a:gd name="connsiteX19" fmla="*/ 711200 w 5902036"/>
                <a:gd name="connsiteY19" fmla="*/ 1293091 h 5606473"/>
                <a:gd name="connsiteX20" fmla="*/ 452581 w 5902036"/>
                <a:gd name="connsiteY20" fmla="*/ 1237673 h 5606473"/>
                <a:gd name="connsiteX21" fmla="*/ 175491 w 5902036"/>
                <a:gd name="connsiteY21" fmla="*/ 1209964 h 5606473"/>
                <a:gd name="connsiteX22" fmla="*/ 0 w 5902036"/>
                <a:gd name="connsiteY22" fmla="*/ 1099128 h 5606473"/>
                <a:gd name="connsiteX23" fmla="*/ 36945 w 5902036"/>
                <a:gd name="connsiteY23" fmla="*/ 858982 h 5606473"/>
                <a:gd name="connsiteX24" fmla="*/ 46181 w 5902036"/>
                <a:gd name="connsiteY24" fmla="*/ 600364 h 5606473"/>
                <a:gd name="connsiteX25" fmla="*/ 175491 w 5902036"/>
                <a:gd name="connsiteY25" fmla="*/ 434109 h 5606473"/>
                <a:gd name="connsiteX26" fmla="*/ 295563 w 5902036"/>
                <a:gd name="connsiteY26" fmla="*/ 249382 h 5606473"/>
                <a:gd name="connsiteX27" fmla="*/ 332509 w 5902036"/>
                <a:gd name="connsiteY27" fmla="*/ 129309 h 5606473"/>
                <a:gd name="connsiteX28" fmla="*/ 406400 w 5902036"/>
                <a:gd name="connsiteY28" fmla="*/ 0 h 5606473"/>
                <a:gd name="connsiteX29" fmla="*/ 415636 w 5902036"/>
                <a:gd name="connsiteY29" fmla="*/ 9237 h 5606473"/>
                <a:gd name="connsiteX0" fmla="*/ 5661890 w 5661890"/>
                <a:gd name="connsiteY0" fmla="*/ 5172364 h 5172364"/>
                <a:gd name="connsiteX1" fmla="*/ 5477162 w 5661890"/>
                <a:gd name="connsiteY1" fmla="*/ 5033817 h 5172364"/>
                <a:gd name="connsiteX2" fmla="*/ 5126181 w 5661890"/>
                <a:gd name="connsiteY2" fmla="*/ 4839855 h 5172364"/>
                <a:gd name="connsiteX3" fmla="*/ 4729018 w 5661890"/>
                <a:gd name="connsiteY3" fmla="*/ 4830617 h 5172364"/>
                <a:gd name="connsiteX4" fmla="*/ 4304145 w 5661890"/>
                <a:gd name="connsiteY4" fmla="*/ 4627419 h 5172364"/>
                <a:gd name="connsiteX5" fmla="*/ 3906982 w 5661890"/>
                <a:gd name="connsiteY5" fmla="*/ 4285673 h 5172364"/>
                <a:gd name="connsiteX6" fmla="*/ 3639128 w 5661890"/>
                <a:gd name="connsiteY6" fmla="*/ 4027054 h 5172364"/>
                <a:gd name="connsiteX7" fmla="*/ 3417454 w 5661890"/>
                <a:gd name="connsiteY7" fmla="*/ 3897746 h 5172364"/>
                <a:gd name="connsiteX8" fmla="*/ 3001818 w 5661890"/>
                <a:gd name="connsiteY8" fmla="*/ 3731491 h 5172364"/>
                <a:gd name="connsiteX9" fmla="*/ 2687781 w 5661890"/>
                <a:gd name="connsiteY9" fmla="*/ 3537528 h 5172364"/>
                <a:gd name="connsiteX10" fmla="*/ 2410691 w 5661890"/>
                <a:gd name="connsiteY10" fmla="*/ 3223491 h 5172364"/>
                <a:gd name="connsiteX11" fmla="*/ 2272145 w 5661890"/>
                <a:gd name="connsiteY11" fmla="*/ 3038764 h 5172364"/>
                <a:gd name="connsiteX12" fmla="*/ 1958109 w 5661890"/>
                <a:gd name="connsiteY12" fmla="*/ 2798619 h 5172364"/>
                <a:gd name="connsiteX13" fmla="*/ 1773381 w 5661890"/>
                <a:gd name="connsiteY13" fmla="*/ 2521528 h 5172364"/>
                <a:gd name="connsiteX14" fmla="*/ 1524000 w 5661890"/>
                <a:gd name="connsiteY14" fmla="*/ 2346037 h 5172364"/>
                <a:gd name="connsiteX15" fmla="*/ 1496291 w 5661890"/>
                <a:gd name="connsiteY15" fmla="*/ 2096655 h 5172364"/>
                <a:gd name="connsiteX16" fmla="*/ 1366981 w 5661890"/>
                <a:gd name="connsiteY16" fmla="*/ 1893455 h 5172364"/>
                <a:gd name="connsiteX17" fmla="*/ 1200727 w 5661890"/>
                <a:gd name="connsiteY17" fmla="*/ 1690255 h 5172364"/>
                <a:gd name="connsiteX18" fmla="*/ 932872 w 5661890"/>
                <a:gd name="connsiteY18" fmla="*/ 1487055 h 5172364"/>
                <a:gd name="connsiteX19" fmla="*/ 711200 w 5661890"/>
                <a:gd name="connsiteY19" fmla="*/ 1293091 h 5172364"/>
                <a:gd name="connsiteX20" fmla="*/ 452581 w 5661890"/>
                <a:gd name="connsiteY20" fmla="*/ 1237673 h 5172364"/>
                <a:gd name="connsiteX21" fmla="*/ 175491 w 5661890"/>
                <a:gd name="connsiteY21" fmla="*/ 1209964 h 5172364"/>
                <a:gd name="connsiteX22" fmla="*/ 0 w 5661890"/>
                <a:gd name="connsiteY22" fmla="*/ 1099128 h 5172364"/>
                <a:gd name="connsiteX23" fmla="*/ 36945 w 5661890"/>
                <a:gd name="connsiteY23" fmla="*/ 858982 h 5172364"/>
                <a:gd name="connsiteX24" fmla="*/ 46181 w 5661890"/>
                <a:gd name="connsiteY24" fmla="*/ 600364 h 5172364"/>
                <a:gd name="connsiteX25" fmla="*/ 175491 w 5661890"/>
                <a:gd name="connsiteY25" fmla="*/ 434109 h 5172364"/>
                <a:gd name="connsiteX26" fmla="*/ 295563 w 5661890"/>
                <a:gd name="connsiteY26" fmla="*/ 249382 h 5172364"/>
                <a:gd name="connsiteX27" fmla="*/ 332509 w 5661890"/>
                <a:gd name="connsiteY27" fmla="*/ 129309 h 5172364"/>
                <a:gd name="connsiteX28" fmla="*/ 406400 w 5661890"/>
                <a:gd name="connsiteY28" fmla="*/ 0 h 5172364"/>
                <a:gd name="connsiteX29" fmla="*/ 415636 w 5661890"/>
                <a:gd name="connsiteY29" fmla="*/ 9237 h 5172364"/>
                <a:gd name="connsiteX0" fmla="*/ 5661890 w 5661890"/>
                <a:gd name="connsiteY0" fmla="*/ 5172364 h 5172364"/>
                <a:gd name="connsiteX1" fmla="*/ 5661890 w 5661890"/>
                <a:gd name="connsiteY1" fmla="*/ 5172363 h 5172364"/>
                <a:gd name="connsiteX2" fmla="*/ 5477162 w 5661890"/>
                <a:gd name="connsiteY2" fmla="*/ 5033817 h 5172364"/>
                <a:gd name="connsiteX3" fmla="*/ 5126181 w 5661890"/>
                <a:gd name="connsiteY3" fmla="*/ 4839855 h 5172364"/>
                <a:gd name="connsiteX4" fmla="*/ 4729018 w 5661890"/>
                <a:gd name="connsiteY4" fmla="*/ 4830617 h 5172364"/>
                <a:gd name="connsiteX5" fmla="*/ 4304145 w 5661890"/>
                <a:gd name="connsiteY5" fmla="*/ 4627419 h 5172364"/>
                <a:gd name="connsiteX6" fmla="*/ 3906982 w 5661890"/>
                <a:gd name="connsiteY6" fmla="*/ 4285673 h 5172364"/>
                <a:gd name="connsiteX7" fmla="*/ 3639128 w 5661890"/>
                <a:gd name="connsiteY7" fmla="*/ 4027054 h 5172364"/>
                <a:gd name="connsiteX8" fmla="*/ 3417454 w 5661890"/>
                <a:gd name="connsiteY8" fmla="*/ 3897746 h 5172364"/>
                <a:gd name="connsiteX9" fmla="*/ 3001818 w 5661890"/>
                <a:gd name="connsiteY9" fmla="*/ 3731491 h 5172364"/>
                <a:gd name="connsiteX10" fmla="*/ 2687781 w 5661890"/>
                <a:gd name="connsiteY10" fmla="*/ 3537528 h 5172364"/>
                <a:gd name="connsiteX11" fmla="*/ 2410691 w 5661890"/>
                <a:gd name="connsiteY11" fmla="*/ 3223491 h 5172364"/>
                <a:gd name="connsiteX12" fmla="*/ 2272145 w 5661890"/>
                <a:gd name="connsiteY12" fmla="*/ 3038764 h 5172364"/>
                <a:gd name="connsiteX13" fmla="*/ 1958109 w 5661890"/>
                <a:gd name="connsiteY13" fmla="*/ 2798619 h 5172364"/>
                <a:gd name="connsiteX14" fmla="*/ 1773381 w 5661890"/>
                <a:gd name="connsiteY14" fmla="*/ 2521528 h 5172364"/>
                <a:gd name="connsiteX15" fmla="*/ 1524000 w 5661890"/>
                <a:gd name="connsiteY15" fmla="*/ 2346037 h 5172364"/>
                <a:gd name="connsiteX16" fmla="*/ 1496291 w 5661890"/>
                <a:gd name="connsiteY16" fmla="*/ 2096655 h 5172364"/>
                <a:gd name="connsiteX17" fmla="*/ 1366981 w 5661890"/>
                <a:gd name="connsiteY17" fmla="*/ 1893455 h 5172364"/>
                <a:gd name="connsiteX18" fmla="*/ 1200727 w 5661890"/>
                <a:gd name="connsiteY18" fmla="*/ 1690255 h 5172364"/>
                <a:gd name="connsiteX19" fmla="*/ 932872 w 5661890"/>
                <a:gd name="connsiteY19" fmla="*/ 1487055 h 5172364"/>
                <a:gd name="connsiteX20" fmla="*/ 711200 w 5661890"/>
                <a:gd name="connsiteY20" fmla="*/ 1293091 h 5172364"/>
                <a:gd name="connsiteX21" fmla="*/ 452581 w 5661890"/>
                <a:gd name="connsiteY21" fmla="*/ 1237673 h 5172364"/>
                <a:gd name="connsiteX22" fmla="*/ 175491 w 5661890"/>
                <a:gd name="connsiteY22" fmla="*/ 1209964 h 5172364"/>
                <a:gd name="connsiteX23" fmla="*/ 0 w 5661890"/>
                <a:gd name="connsiteY23" fmla="*/ 1099128 h 5172364"/>
                <a:gd name="connsiteX24" fmla="*/ 36945 w 5661890"/>
                <a:gd name="connsiteY24" fmla="*/ 858982 h 5172364"/>
                <a:gd name="connsiteX25" fmla="*/ 46181 w 5661890"/>
                <a:gd name="connsiteY25" fmla="*/ 600364 h 5172364"/>
                <a:gd name="connsiteX26" fmla="*/ 175491 w 5661890"/>
                <a:gd name="connsiteY26" fmla="*/ 434109 h 5172364"/>
                <a:gd name="connsiteX27" fmla="*/ 295563 w 5661890"/>
                <a:gd name="connsiteY27" fmla="*/ 249382 h 5172364"/>
                <a:gd name="connsiteX28" fmla="*/ 332509 w 5661890"/>
                <a:gd name="connsiteY28" fmla="*/ 129309 h 5172364"/>
                <a:gd name="connsiteX29" fmla="*/ 406400 w 5661890"/>
                <a:gd name="connsiteY29" fmla="*/ 0 h 5172364"/>
                <a:gd name="connsiteX30" fmla="*/ 415636 w 5661890"/>
                <a:gd name="connsiteY30" fmla="*/ 9237 h 5172364"/>
                <a:gd name="connsiteX0" fmla="*/ 5661890 w 5975927"/>
                <a:gd name="connsiteY0" fmla="*/ 5172364 h 5514109"/>
                <a:gd name="connsiteX1" fmla="*/ 5975927 w 5975927"/>
                <a:gd name="connsiteY1" fmla="*/ 5514109 h 5514109"/>
                <a:gd name="connsiteX2" fmla="*/ 5477162 w 5975927"/>
                <a:gd name="connsiteY2" fmla="*/ 5033817 h 5514109"/>
                <a:gd name="connsiteX3" fmla="*/ 5126181 w 5975927"/>
                <a:gd name="connsiteY3" fmla="*/ 4839855 h 5514109"/>
                <a:gd name="connsiteX4" fmla="*/ 4729018 w 5975927"/>
                <a:gd name="connsiteY4" fmla="*/ 4830617 h 5514109"/>
                <a:gd name="connsiteX5" fmla="*/ 4304145 w 5975927"/>
                <a:gd name="connsiteY5" fmla="*/ 4627419 h 5514109"/>
                <a:gd name="connsiteX6" fmla="*/ 3906982 w 5975927"/>
                <a:gd name="connsiteY6" fmla="*/ 4285673 h 5514109"/>
                <a:gd name="connsiteX7" fmla="*/ 3639128 w 5975927"/>
                <a:gd name="connsiteY7" fmla="*/ 4027054 h 5514109"/>
                <a:gd name="connsiteX8" fmla="*/ 3417454 w 5975927"/>
                <a:gd name="connsiteY8" fmla="*/ 3897746 h 5514109"/>
                <a:gd name="connsiteX9" fmla="*/ 3001818 w 5975927"/>
                <a:gd name="connsiteY9" fmla="*/ 3731491 h 5514109"/>
                <a:gd name="connsiteX10" fmla="*/ 2687781 w 5975927"/>
                <a:gd name="connsiteY10" fmla="*/ 3537528 h 5514109"/>
                <a:gd name="connsiteX11" fmla="*/ 2410691 w 5975927"/>
                <a:gd name="connsiteY11" fmla="*/ 3223491 h 5514109"/>
                <a:gd name="connsiteX12" fmla="*/ 2272145 w 5975927"/>
                <a:gd name="connsiteY12" fmla="*/ 3038764 h 5514109"/>
                <a:gd name="connsiteX13" fmla="*/ 1958109 w 5975927"/>
                <a:gd name="connsiteY13" fmla="*/ 2798619 h 5514109"/>
                <a:gd name="connsiteX14" fmla="*/ 1773381 w 5975927"/>
                <a:gd name="connsiteY14" fmla="*/ 2521528 h 5514109"/>
                <a:gd name="connsiteX15" fmla="*/ 1524000 w 5975927"/>
                <a:gd name="connsiteY15" fmla="*/ 2346037 h 5514109"/>
                <a:gd name="connsiteX16" fmla="*/ 1496291 w 5975927"/>
                <a:gd name="connsiteY16" fmla="*/ 2096655 h 5514109"/>
                <a:gd name="connsiteX17" fmla="*/ 1366981 w 5975927"/>
                <a:gd name="connsiteY17" fmla="*/ 1893455 h 5514109"/>
                <a:gd name="connsiteX18" fmla="*/ 1200727 w 5975927"/>
                <a:gd name="connsiteY18" fmla="*/ 1690255 h 5514109"/>
                <a:gd name="connsiteX19" fmla="*/ 932872 w 5975927"/>
                <a:gd name="connsiteY19" fmla="*/ 1487055 h 5514109"/>
                <a:gd name="connsiteX20" fmla="*/ 711200 w 5975927"/>
                <a:gd name="connsiteY20" fmla="*/ 1293091 h 5514109"/>
                <a:gd name="connsiteX21" fmla="*/ 452581 w 5975927"/>
                <a:gd name="connsiteY21" fmla="*/ 1237673 h 5514109"/>
                <a:gd name="connsiteX22" fmla="*/ 175491 w 5975927"/>
                <a:gd name="connsiteY22" fmla="*/ 1209964 h 5514109"/>
                <a:gd name="connsiteX23" fmla="*/ 0 w 5975927"/>
                <a:gd name="connsiteY23" fmla="*/ 1099128 h 5514109"/>
                <a:gd name="connsiteX24" fmla="*/ 36945 w 5975927"/>
                <a:gd name="connsiteY24" fmla="*/ 858982 h 5514109"/>
                <a:gd name="connsiteX25" fmla="*/ 46181 w 5975927"/>
                <a:gd name="connsiteY25" fmla="*/ 600364 h 5514109"/>
                <a:gd name="connsiteX26" fmla="*/ 175491 w 5975927"/>
                <a:gd name="connsiteY26" fmla="*/ 434109 h 5514109"/>
                <a:gd name="connsiteX27" fmla="*/ 295563 w 5975927"/>
                <a:gd name="connsiteY27" fmla="*/ 249382 h 5514109"/>
                <a:gd name="connsiteX28" fmla="*/ 332509 w 5975927"/>
                <a:gd name="connsiteY28" fmla="*/ 129309 h 5514109"/>
                <a:gd name="connsiteX29" fmla="*/ 406400 w 5975927"/>
                <a:gd name="connsiteY29" fmla="*/ 0 h 5514109"/>
                <a:gd name="connsiteX30" fmla="*/ 415636 w 5975927"/>
                <a:gd name="connsiteY30" fmla="*/ 9237 h 5514109"/>
                <a:gd name="connsiteX0" fmla="*/ 6114471 w 6114471"/>
                <a:gd name="connsiteY0" fmla="*/ 4876800 h 5514109"/>
                <a:gd name="connsiteX1" fmla="*/ 5975927 w 6114471"/>
                <a:gd name="connsiteY1" fmla="*/ 5514109 h 5514109"/>
                <a:gd name="connsiteX2" fmla="*/ 5477162 w 6114471"/>
                <a:gd name="connsiteY2" fmla="*/ 5033817 h 5514109"/>
                <a:gd name="connsiteX3" fmla="*/ 5126181 w 6114471"/>
                <a:gd name="connsiteY3" fmla="*/ 4839855 h 5514109"/>
                <a:gd name="connsiteX4" fmla="*/ 4729018 w 6114471"/>
                <a:gd name="connsiteY4" fmla="*/ 4830617 h 5514109"/>
                <a:gd name="connsiteX5" fmla="*/ 4304145 w 6114471"/>
                <a:gd name="connsiteY5" fmla="*/ 4627419 h 5514109"/>
                <a:gd name="connsiteX6" fmla="*/ 3906982 w 6114471"/>
                <a:gd name="connsiteY6" fmla="*/ 4285673 h 5514109"/>
                <a:gd name="connsiteX7" fmla="*/ 3639128 w 6114471"/>
                <a:gd name="connsiteY7" fmla="*/ 4027054 h 5514109"/>
                <a:gd name="connsiteX8" fmla="*/ 3417454 w 6114471"/>
                <a:gd name="connsiteY8" fmla="*/ 3897746 h 5514109"/>
                <a:gd name="connsiteX9" fmla="*/ 3001818 w 6114471"/>
                <a:gd name="connsiteY9" fmla="*/ 3731491 h 5514109"/>
                <a:gd name="connsiteX10" fmla="*/ 2687781 w 6114471"/>
                <a:gd name="connsiteY10" fmla="*/ 3537528 h 5514109"/>
                <a:gd name="connsiteX11" fmla="*/ 2410691 w 6114471"/>
                <a:gd name="connsiteY11" fmla="*/ 3223491 h 5514109"/>
                <a:gd name="connsiteX12" fmla="*/ 2272145 w 6114471"/>
                <a:gd name="connsiteY12" fmla="*/ 3038764 h 5514109"/>
                <a:gd name="connsiteX13" fmla="*/ 1958109 w 6114471"/>
                <a:gd name="connsiteY13" fmla="*/ 2798619 h 5514109"/>
                <a:gd name="connsiteX14" fmla="*/ 1773381 w 6114471"/>
                <a:gd name="connsiteY14" fmla="*/ 2521528 h 5514109"/>
                <a:gd name="connsiteX15" fmla="*/ 1524000 w 6114471"/>
                <a:gd name="connsiteY15" fmla="*/ 2346037 h 5514109"/>
                <a:gd name="connsiteX16" fmla="*/ 1496291 w 6114471"/>
                <a:gd name="connsiteY16" fmla="*/ 2096655 h 5514109"/>
                <a:gd name="connsiteX17" fmla="*/ 1366981 w 6114471"/>
                <a:gd name="connsiteY17" fmla="*/ 1893455 h 5514109"/>
                <a:gd name="connsiteX18" fmla="*/ 1200727 w 6114471"/>
                <a:gd name="connsiteY18" fmla="*/ 1690255 h 5514109"/>
                <a:gd name="connsiteX19" fmla="*/ 932872 w 6114471"/>
                <a:gd name="connsiteY19" fmla="*/ 1487055 h 5514109"/>
                <a:gd name="connsiteX20" fmla="*/ 711200 w 6114471"/>
                <a:gd name="connsiteY20" fmla="*/ 1293091 h 5514109"/>
                <a:gd name="connsiteX21" fmla="*/ 452581 w 6114471"/>
                <a:gd name="connsiteY21" fmla="*/ 1237673 h 5514109"/>
                <a:gd name="connsiteX22" fmla="*/ 175491 w 6114471"/>
                <a:gd name="connsiteY22" fmla="*/ 1209964 h 5514109"/>
                <a:gd name="connsiteX23" fmla="*/ 0 w 6114471"/>
                <a:gd name="connsiteY23" fmla="*/ 1099128 h 5514109"/>
                <a:gd name="connsiteX24" fmla="*/ 36945 w 6114471"/>
                <a:gd name="connsiteY24" fmla="*/ 858982 h 5514109"/>
                <a:gd name="connsiteX25" fmla="*/ 46181 w 6114471"/>
                <a:gd name="connsiteY25" fmla="*/ 600364 h 5514109"/>
                <a:gd name="connsiteX26" fmla="*/ 175491 w 6114471"/>
                <a:gd name="connsiteY26" fmla="*/ 434109 h 5514109"/>
                <a:gd name="connsiteX27" fmla="*/ 295563 w 6114471"/>
                <a:gd name="connsiteY27" fmla="*/ 249382 h 5514109"/>
                <a:gd name="connsiteX28" fmla="*/ 332509 w 6114471"/>
                <a:gd name="connsiteY28" fmla="*/ 129309 h 5514109"/>
                <a:gd name="connsiteX29" fmla="*/ 406400 w 6114471"/>
                <a:gd name="connsiteY29" fmla="*/ 0 h 5514109"/>
                <a:gd name="connsiteX30" fmla="*/ 415636 w 6114471"/>
                <a:gd name="connsiteY30" fmla="*/ 9237 h 5514109"/>
                <a:gd name="connsiteX0" fmla="*/ 6114471 w 6123708"/>
                <a:gd name="connsiteY0" fmla="*/ 4876800 h 5514109"/>
                <a:gd name="connsiteX1" fmla="*/ 6123708 w 6123708"/>
                <a:gd name="connsiteY1" fmla="*/ 4867563 h 5514109"/>
                <a:gd name="connsiteX2" fmla="*/ 5975927 w 6123708"/>
                <a:gd name="connsiteY2" fmla="*/ 5514109 h 5514109"/>
                <a:gd name="connsiteX3" fmla="*/ 5477162 w 6123708"/>
                <a:gd name="connsiteY3" fmla="*/ 5033817 h 5514109"/>
                <a:gd name="connsiteX4" fmla="*/ 5126181 w 6123708"/>
                <a:gd name="connsiteY4" fmla="*/ 4839855 h 5514109"/>
                <a:gd name="connsiteX5" fmla="*/ 4729018 w 6123708"/>
                <a:gd name="connsiteY5" fmla="*/ 4830617 h 5514109"/>
                <a:gd name="connsiteX6" fmla="*/ 4304145 w 6123708"/>
                <a:gd name="connsiteY6" fmla="*/ 4627419 h 5514109"/>
                <a:gd name="connsiteX7" fmla="*/ 3906982 w 6123708"/>
                <a:gd name="connsiteY7" fmla="*/ 4285673 h 5514109"/>
                <a:gd name="connsiteX8" fmla="*/ 3639128 w 6123708"/>
                <a:gd name="connsiteY8" fmla="*/ 4027054 h 5514109"/>
                <a:gd name="connsiteX9" fmla="*/ 3417454 w 6123708"/>
                <a:gd name="connsiteY9" fmla="*/ 3897746 h 5514109"/>
                <a:gd name="connsiteX10" fmla="*/ 3001818 w 6123708"/>
                <a:gd name="connsiteY10" fmla="*/ 3731491 h 5514109"/>
                <a:gd name="connsiteX11" fmla="*/ 2687781 w 6123708"/>
                <a:gd name="connsiteY11" fmla="*/ 3537528 h 5514109"/>
                <a:gd name="connsiteX12" fmla="*/ 2410691 w 6123708"/>
                <a:gd name="connsiteY12" fmla="*/ 3223491 h 5514109"/>
                <a:gd name="connsiteX13" fmla="*/ 2272145 w 6123708"/>
                <a:gd name="connsiteY13" fmla="*/ 3038764 h 5514109"/>
                <a:gd name="connsiteX14" fmla="*/ 1958109 w 6123708"/>
                <a:gd name="connsiteY14" fmla="*/ 2798619 h 5514109"/>
                <a:gd name="connsiteX15" fmla="*/ 1773381 w 6123708"/>
                <a:gd name="connsiteY15" fmla="*/ 2521528 h 5514109"/>
                <a:gd name="connsiteX16" fmla="*/ 1524000 w 6123708"/>
                <a:gd name="connsiteY16" fmla="*/ 2346037 h 5514109"/>
                <a:gd name="connsiteX17" fmla="*/ 1496291 w 6123708"/>
                <a:gd name="connsiteY17" fmla="*/ 2096655 h 5514109"/>
                <a:gd name="connsiteX18" fmla="*/ 1366981 w 6123708"/>
                <a:gd name="connsiteY18" fmla="*/ 1893455 h 5514109"/>
                <a:gd name="connsiteX19" fmla="*/ 1200727 w 6123708"/>
                <a:gd name="connsiteY19" fmla="*/ 1690255 h 5514109"/>
                <a:gd name="connsiteX20" fmla="*/ 932872 w 6123708"/>
                <a:gd name="connsiteY20" fmla="*/ 1487055 h 5514109"/>
                <a:gd name="connsiteX21" fmla="*/ 711200 w 6123708"/>
                <a:gd name="connsiteY21" fmla="*/ 1293091 h 5514109"/>
                <a:gd name="connsiteX22" fmla="*/ 452581 w 6123708"/>
                <a:gd name="connsiteY22" fmla="*/ 1237673 h 5514109"/>
                <a:gd name="connsiteX23" fmla="*/ 175491 w 6123708"/>
                <a:gd name="connsiteY23" fmla="*/ 1209964 h 5514109"/>
                <a:gd name="connsiteX24" fmla="*/ 0 w 6123708"/>
                <a:gd name="connsiteY24" fmla="*/ 1099128 h 5514109"/>
                <a:gd name="connsiteX25" fmla="*/ 36945 w 6123708"/>
                <a:gd name="connsiteY25" fmla="*/ 858982 h 5514109"/>
                <a:gd name="connsiteX26" fmla="*/ 46181 w 6123708"/>
                <a:gd name="connsiteY26" fmla="*/ 600364 h 5514109"/>
                <a:gd name="connsiteX27" fmla="*/ 175491 w 6123708"/>
                <a:gd name="connsiteY27" fmla="*/ 434109 h 5514109"/>
                <a:gd name="connsiteX28" fmla="*/ 295563 w 6123708"/>
                <a:gd name="connsiteY28" fmla="*/ 249382 h 5514109"/>
                <a:gd name="connsiteX29" fmla="*/ 332509 w 6123708"/>
                <a:gd name="connsiteY29" fmla="*/ 129309 h 5514109"/>
                <a:gd name="connsiteX30" fmla="*/ 406400 w 6123708"/>
                <a:gd name="connsiteY30" fmla="*/ 0 h 5514109"/>
                <a:gd name="connsiteX31" fmla="*/ 415636 w 6123708"/>
                <a:gd name="connsiteY31" fmla="*/ 9237 h 5514109"/>
                <a:gd name="connsiteX0" fmla="*/ 6114471 w 6114471"/>
                <a:gd name="connsiteY0" fmla="*/ 4876800 h 5514109"/>
                <a:gd name="connsiteX1" fmla="*/ 5717308 w 6114471"/>
                <a:gd name="connsiteY1" fmla="*/ 4904508 h 5514109"/>
                <a:gd name="connsiteX2" fmla="*/ 5975927 w 6114471"/>
                <a:gd name="connsiteY2" fmla="*/ 5514109 h 5514109"/>
                <a:gd name="connsiteX3" fmla="*/ 5477162 w 6114471"/>
                <a:gd name="connsiteY3" fmla="*/ 5033817 h 5514109"/>
                <a:gd name="connsiteX4" fmla="*/ 5126181 w 6114471"/>
                <a:gd name="connsiteY4" fmla="*/ 4839855 h 5514109"/>
                <a:gd name="connsiteX5" fmla="*/ 4729018 w 6114471"/>
                <a:gd name="connsiteY5" fmla="*/ 4830617 h 5514109"/>
                <a:gd name="connsiteX6" fmla="*/ 4304145 w 6114471"/>
                <a:gd name="connsiteY6" fmla="*/ 4627419 h 5514109"/>
                <a:gd name="connsiteX7" fmla="*/ 3906982 w 6114471"/>
                <a:gd name="connsiteY7" fmla="*/ 4285673 h 5514109"/>
                <a:gd name="connsiteX8" fmla="*/ 3639128 w 6114471"/>
                <a:gd name="connsiteY8" fmla="*/ 4027054 h 5514109"/>
                <a:gd name="connsiteX9" fmla="*/ 3417454 w 6114471"/>
                <a:gd name="connsiteY9" fmla="*/ 3897746 h 5514109"/>
                <a:gd name="connsiteX10" fmla="*/ 3001818 w 6114471"/>
                <a:gd name="connsiteY10" fmla="*/ 3731491 h 5514109"/>
                <a:gd name="connsiteX11" fmla="*/ 2687781 w 6114471"/>
                <a:gd name="connsiteY11" fmla="*/ 3537528 h 5514109"/>
                <a:gd name="connsiteX12" fmla="*/ 2410691 w 6114471"/>
                <a:gd name="connsiteY12" fmla="*/ 3223491 h 5514109"/>
                <a:gd name="connsiteX13" fmla="*/ 2272145 w 6114471"/>
                <a:gd name="connsiteY13" fmla="*/ 3038764 h 5514109"/>
                <a:gd name="connsiteX14" fmla="*/ 1958109 w 6114471"/>
                <a:gd name="connsiteY14" fmla="*/ 2798619 h 5514109"/>
                <a:gd name="connsiteX15" fmla="*/ 1773381 w 6114471"/>
                <a:gd name="connsiteY15" fmla="*/ 2521528 h 5514109"/>
                <a:gd name="connsiteX16" fmla="*/ 1524000 w 6114471"/>
                <a:gd name="connsiteY16" fmla="*/ 2346037 h 5514109"/>
                <a:gd name="connsiteX17" fmla="*/ 1496291 w 6114471"/>
                <a:gd name="connsiteY17" fmla="*/ 2096655 h 5514109"/>
                <a:gd name="connsiteX18" fmla="*/ 1366981 w 6114471"/>
                <a:gd name="connsiteY18" fmla="*/ 1893455 h 5514109"/>
                <a:gd name="connsiteX19" fmla="*/ 1200727 w 6114471"/>
                <a:gd name="connsiteY19" fmla="*/ 1690255 h 5514109"/>
                <a:gd name="connsiteX20" fmla="*/ 932872 w 6114471"/>
                <a:gd name="connsiteY20" fmla="*/ 1487055 h 5514109"/>
                <a:gd name="connsiteX21" fmla="*/ 711200 w 6114471"/>
                <a:gd name="connsiteY21" fmla="*/ 1293091 h 5514109"/>
                <a:gd name="connsiteX22" fmla="*/ 452581 w 6114471"/>
                <a:gd name="connsiteY22" fmla="*/ 1237673 h 5514109"/>
                <a:gd name="connsiteX23" fmla="*/ 175491 w 6114471"/>
                <a:gd name="connsiteY23" fmla="*/ 1209964 h 5514109"/>
                <a:gd name="connsiteX24" fmla="*/ 0 w 6114471"/>
                <a:gd name="connsiteY24" fmla="*/ 1099128 h 5514109"/>
                <a:gd name="connsiteX25" fmla="*/ 36945 w 6114471"/>
                <a:gd name="connsiteY25" fmla="*/ 858982 h 5514109"/>
                <a:gd name="connsiteX26" fmla="*/ 46181 w 6114471"/>
                <a:gd name="connsiteY26" fmla="*/ 600364 h 5514109"/>
                <a:gd name="connsiteX27" fmla="*/ 175491 w 6114471"/>
                <a:gd name="connsiteY27" fmla="*/ 434109 h 5514109"/>
                <a:gd name="connsiteX28" fmla="*/ 295563 w 6114471"/>
                <a:gd name="connsiteY28" fmla="*/ 249382 h 5514109"/>
                <a:gd name="connsiteX29" fmla="*/ 332509 w 6114471"/>
                <a:gd name="connsiteY29" fmla="*/ 129309 h 5514109"/>
                <a:gd name="connsiteX30" fmla="*/ 406400 w 6114471"/>
                <a:gd name="connsiteY30" fmla="*/ 0 h 5514109"/>
                <a:gd name="connsiteX31" fmla="*/ 415636 w 6114471"/>
                <a:gd name="connsiteY31" fmla="*/ 9237 h 5514109"/>
                <a:gd name="connsiteX0" fmla="*/ 6114471 w 6761017"/>
                <a:gd name="connsiteY0" fmla="*/ 4876800 h 5514109"/>
                <a:gd name="connsiteX1" fmla="*/ 6761017 w 6761017"/>
                <a:gd name="connsiteY1" fmla="*/ 5144654 h 5514109"/>
                <a:gd name="connsiteX2" fmla="*/ 5975927 w 6761017"/>
                <a:gd name="connsiteY2" fmla="*/ 5514109 h 5514109"/>
                <a:gd name="connsiteX3" fmla="*/ 5477162 w 6761017"/>
                <a:gd name="connsiteY3" fmla="*/ 5033817 h 5514109"/>
                <a:gd name="connsiteX4" fmla="*/ 5126181 w 6761017"/>
                <a:gd name="connsiteY4" fmla="*/ 4839855 h 5514109"/>
                <a:gd name="connsiteX5" fmla="*/ 4729018 w 6761017"/>
                <a:gd name="connsiteY5" fmla="*/ 4830617 h 5514109"/>
                <a:gd name="connsiteX6" fmla="*/ 4304145 w 6761017"/>
                <a:gd name="connsiteY6" fmla="*/ 4627419 h 5514109"/>
                <a:gd name="connsiteX7" fmla="*/ 3906982 w 6761017"/>
                <a:gd name="connsiteY7" fmla="*/ 4285673 h 5514109"/>
                <a:gd name="connsiteX8" fmla="*/ 3639128 w 6761017"/>
                <a:gd name="connsiteY8" fmla="*/ 4027054 h 5514109"/>
                <a:gd name="connsiteX9" fmla="*/ 3417454 w 6761017"/>
                <a:gd name="connsiteY9" fmla="*/ 3897746 h 5514109"/>
                <a:gd name="connsiteX10" fmla="*/ 3001818 w 6761017"/>
                <a:gd name="connsiteY10" fmla="*/ 3731491 h 5514109"/>
                <a:gd name="connsiteX11" fmla="*/ 2687781 w 6761017"/>
                <a:gd name="connsiteY11" fmla="*/ 3537528 h 5514109"/>
                <a:gd name="connsiteX12" fmla="*/ 2410691 w 6761017"/>
                <a:gd name="connsiteY12" fmla="*/ 3223491 h 5514109"/>
                <a:gd name="connsiteX13" fmla="*/ 2272145 w 6761017"/>
                <a:gd name="connsiteY13" fmla="*/ 3038764 h 5514109"/>
                <a:gd name="connsiteX14" fmla="*/ 1958109 w 6761017"/>
                <a:gd name="connsiteY14" fmla="*/ 2798619 h 5514109"/>
                <a:gd name="connsiteX15" fmla="*/ 1773381 w 6761017"/>
                <a:gd name="connsiteY15" fmla="*/ 2521528 h 5514109"/>
                <a:gd name="connsiteX16" fmla="*/ 1524000 w 6761017"/>
                <a:gd name="connsiteY16" fmla="*/ 2346037 h 5514109"/>
                <a:gd name="connsiteX17" fmla="*/ 1496291 w 6761017"/>
                <a:gd name="connsiteY17" fmla="*/ 2096655 h 5514109"/>
                <a:gd name="connsiteX18" fmla="*/ 1366981 w 6761017"/>
                <a:gd name="connsiteY18" fmla="*/ 1893455 h 5514109"/>
                <a:gd name="connsiteX19" fmla="*/ 1200727 w 6761017"/>
                <a:gd name="connsiteY19" fmla="*/ 1690255 h 5514109"/>
                <a:gd name="connsiteX20" fmla="*/ 932872 w 6761017"/>
                <a:gd name="connsiteY20" fmla="*/ 1487055 h 5514109"/>
                <a:gd name="connsiteX21" fmla="*/ 711200 w 6761017"/>
                <a:gd name="connsiteY21" fmla="*/ 1293091 h 5514109"/>
                <a:gd name="connsiteX22" fmla="*/ 452581 w 6761017"/>
                <a:gd name="connsiteY22" fmla="*/ 1237673 h 5514109"/>
                <a:gd name="connsiteX23" fmla="*/ 175491 w 6761017"/>
                <a:gd name="connsiteY23" fmla="*/ 1209964 h 5514109"/>
                <a:gd name="connsiteX24" fmla="*/ 0 w 6761017"/>
                <a:gd name="connsiteY24" fmla="*/ 1099128 h 5514109"/>
                <a:gd name="connsiteX25" fmla="*/ 36945 w 6761017"/>
                <a:gd name="connsiteY25" fmla="*/ 858982 h 5514109"/>
                <a:gd name="connsiteX26" fmla="*/ 46181 w 6761017"/>
                <a:gd name="connsiteY26" fmla="*/ 600364 h 5514109"/>
                <a:gd name="connsiteX27" fmla="*/ 175491 w 6761017"/>
                <a:gd name="connsiteY27" fmla="*/ 434109 h 5514109"/>
                <a:gd name="connsiteX28" fmla="*/ 295563 w 6761017"/>
                <a:gd name="connsiteY28" fmla="*/ 249382 h 5514109"/>
                <a:gd name="connsiteX29" fmla="*/ 332509 w 6761017"/>
                <a:gd name="connsiteY29" fmla="*/ 129309 h 5514109"/>
                <a:gd name="connsiteX30" fmla="*/ 406400 w 6761017"/>
                <a:gd name="connsiteY30" fmla="*/ 0 h 5514109"/>
                <a:gd name="connsiteX31" fmla="*/ 415636 w 6761017"/>
                <a:gd name="connsiteY31" fmla="*/ 9237 h 5514109"/>
                <a:gd name="connsiteX0" fmla="*/ 5689598 w 6761017"/>
                <a:gd name="connsiteY0" fmla="*/ 4867564 h 5514109"/>
                <a:gd name="connsiteX1" fmla="*/ 6761017 w 6761017"/>
                <a:gd name="connsiteY1" fmla="*/ 5144654 h 5514109"/>
                <a:gd name="connsiteX2" fmla="*/ 5975927 w 6761017"/>
                <a:gd name="connsiteY2" fmla="*/ 5514109 h 5514109"/>
                <a:gd name="connsiteX3" fmla="*/ 5477162 w 6761017"/>
                <a:gd name="connsiteY3" fmla="*/ 5033817 h 5514109"/>
                <a:gd name="connsiteX4" fmla="*/ 5126181 w 6761017"/>
                <a:gd name="connsiteY4" fmla="*/ 4839855 h 5514109"/>
                <a:gd name="connsiteX5" fmla="*/ 4729018 w 6761017"/>
                <a:gd name="connsiteY5" fmla="*/ 4830617 h 5514109"/>
                <a:gd name="connsiteX6" fmla="*/ 4304145 w 6761017"/>
                <a:gd name="connsiteY6" fmla="*/ 4627419 h 5514109"/>
                <a:gd name="connsiteX7" fmla="*/ 3906982 w 6761017"/>
                <a:gd name="connsiteY7" fmla="*/ 4285673 h 5514109"/>
                <a:gd name="connsiteX8" fmla="*/ 3639128 w 6761017"/>
                <a:gd name="connsiteY8" fmla="*/ 4027054 h 5514109"/>
                <a:gd name="connsiteX9" fmla="*/ 3417454 w 6761017"/>
                <a:gd name="connsiteY9" fmla="*/ 3897746 h 5514109"/>
                <a:gd name="connsiteX10" fmla="*/ 3001818 w 6761017"/>
                <a:gd name="connsiteY10" fmla="*/ 3731491 h 5514109"/>
                <a:gd name="connsiteX11" fmla="*/ 2687781 w 6761017"/>
                <a:gd name="connsiteY11" fmla="*/ 3537528 h 5514109"/>
                <a:gd name="connsiteX12" fmla="*/ 2410691 w 6761017"/>
                <a:gd name="connsiteY12" fmla="*/ 3223491 h 5514109"/>
                <a:gd name="connsiteX13" fmla="*/ 2272145 w 6761017"/>
                <a:gd name="connsiteY13" fmla="*/ 3038764 h 5514109"/>
                <a:gd name="connsiteX14" fmla="*/ 1958109 w 6761017"/>
                <a:gd name="connsiteY14" fmla="*/ 2798619 h 5514109"/>
                <a:gd name="connsiteX15" fmla="*/ 1773381 w 6761017"/>
                <a:gd name="connsiteY15" fmla="*/ 2521528 h 5514109"/>
                <a:gd name="connsiteX16" fmla="*/ 1524000 w 6761017"/>
                <a:gd name="connsiteY16" fmla="*/ 2346037 h 5514109"/>
                <a:gd name="connsiteX17" fmla="*/ 1496291 w 6761017"/>
                <a:gd name="connsiteY17" fmla="*/ 2096655 h 5514109"/>
                <a:gd name="connsiteX18" fmla="*/ 1366981 w 6761017"/>
                <a:gd name="connsiteY18" fmla="*/ 1893455 h 5514109"/>
                <a:gd name="connsiteX19" fmla="*/ 1200727 w 6761017"/>
                <a:gd name="connsiteY19" fmla="*/ 1690255 h 5514109"/>
                <a:gd name="connsiteX20" fmla="*/ 932872 w 6761017"/>
                <a:gd name="connsiteY20" fmla="*/ 1487055 h 5514109"/>
                <a:gd name="connsiteX21" fmla="*/ 711200 w 6761017"/>
                <a:gd name="connsiteY21" fmla="*/ 1293091 h 5514109"/>
                <a:gd name="connsiteX22" fmla="*/ 452581 w 6761017"/>
                <a:gd name="connsiteY22" fmla="*/ 1237673 h 5514109"/>
                <a:gd name="connsiteX23" fmla="*/ 175491 w 6761017"/>
                <a:gd name="connsiteY23" fmla="*/ 1209964 h 5514109"/>
                <a:gd name="connsiteX24" fmla="*/ 0 w 6761017"/>
                <a:gd name="connsiteY24" fmla="*/ 1099128 h 5514109"/>
                <a:gd name="connsiteX25" fmla="*/ 36945 w 6761017"/>
                <a:gd name="connsiteY25" fmla="*/ 858982 h 5514109"/>
                <a:gd name="connsiteX26" fmla="*/ 46181 w 6761017"/>
                <a:gd name="connsiteY26" fmla="*/ 600364 h 5514109"/>
                <a:gd name="connsiteX27" fmla="*/ 175491 w 6761017"/>
                <a:gd name="connsiteY27" fmla="*/ 434109 h 5514109"/>
                <a:gd name="connsiteX28" fmla="*/ 295563 w 6761017"/>
                <a:gd name="connsiteY28" fmla="*/ 249382 h 5514109"/>
                <a:gd name="connsiteX29" fmla="*/ 332509 w 6761017"/>
                <a:gd name="connsiteY29" fmla="*/ 129309 h 5514109"/>
                <a:gd name="connsiteX30" fmla="*/ 406400 w 6761017"/>
                <a:gd name="connsiteY30" fmla="*/ 0 h 5514109"/>
                <a:gd name="connsiteX31" fmla="*/ 415636 w 6761017"/>
                <a:gd name="connsiteY31" fmla="*/ 9237 h 5514109"/>
                <a:gd name="connsiteX0" fmla="*/ 5689598 w 5975927"/>
                <a:gd name="connsiteY0" fmla="*/ 4867564 h 5514109"/>
                <a:gd name="connsiteX1" fmla="*/ 5874326 w 5975927"/>
                <a:gd name="connsiteY1" fmla="*/ 4821382 h 5514109"/>
                <a:gd name="connsiteX2" fmla="*/ 5975927 w 5975927"/>
                <a:gd name="connsiteY2" fmla="*/ 5514109 h 5514109"/>
                <a:gd name="connsiteX3" fmla="*/ 5477162 w 5975927"/>
                <a:gd name="connsiteY3" fmla="*/ 5033817 h 5514109"/>
                <a:gd name="connsiteX4" fmla="*/ 5126181 w 5975927"/>
                <a:gd name="connsiteY4" fmla="*/ 4839855 h 5514109"/>
                <a:gd name="connsiteX5" fmla="*/ 4729018 w 5975927"/>
                <a:gd name="connsiteY5" fmla="*/ 4830617 h 5514109"/>
                <a:gd name="connsiteX6" fmla="*/ 4304145 w 5975927"/>
                <a:gd name="connsiteY6" fmla="*/ 4627419 h 5514109"/>
                <a:gd name="connsiteX7" fmla="*/ 3906982 w 5975927"/>
                <a:gd name="connsiteY7" fmla="*/ 4285673 h 5514109"/>
                <a:gd name="connsiteX8" fmla="*/ 3639128 w 5975927"/>
                <a:gd name="connsiteY8" fmla="*/ 4027054 h 5514109"/>
                <a:gd name="connsiteX9" fmla="*/ 3417454 w 5975927"/>
                <a:gd name="connsiteY9" fmla="*/ 3897746 h 5514109"/>
                <a:gd name="connsiteX10" fmla="*/ 3001818 w 5975927"/>
                <a:gd name="connsiteY10" fmla="*/ 3731491 h 5514109"/>
                <a:gd name="connsiteX11" fmla="*/ 2687781 w 5975927"/>
                <a:gd name="connsiteY11" fmla="*/ 3537528 h 5514109"/>
                <a:gd name="connsiteX12" fmla="*/ 2410691 w 5975927"/>
                <a:gd name="connsiteY12" fmla="*/ 3223491 h 5514109"/>
                <a:gd name="connsiteX13" fmla="*/ 2272145 w 5975927"/>
                <a:gd name="connsiteY13" fmla="*/ 3038764 h 5514109"/>
                <a:gd name="connsiteX14" fmla="*/ 1958109 w 5975927"/>
                <a:gd name="connsiteY14" fmla="*/ 2798619 h 5514109"/>
                <a:gd name="connsiteX15" fmla="*/ 1773381 w 5975927"/>
                <a:gd name="connsiteY15" fmla="*/ 2521528 h 5514109"/>
                <a:gd name="connsiteX16" fmla="*/ 1524000 w 5975927"/>
                <a:gd name="connsiteY16" fmla="*/ 2346037 h 5514109"/>
                <a:gd name="connsiteX17" fmla="*/ 1496291 w 5975927"/>
                <a:gd name="connsiteY17" fmla="*/ 2096655 h 5514109"/>
                <a:gd name="connsiteX18" fmla="*/ 1366981 w 5975927"/>
                <a:gd name="connsiteY18" fmla="*/ 1893455 h 5514109"/>
                <a:gd name="connsiteX19" fmla="*/ 1200727 w 5975927"/>
                <a:gd name="connsiteY19" fmla="*/ 1690255 h 5514109"/>
                <a:gd name="connsiteX20" fmla="*/ 932872 w 5975927"/>
                <a:gd name="connsiteY20" fmla="*/ 1487055 h 5514109"/>
                <a:gd name="connsiteX21" fmla="*/ 711200 w 5975927"/>
                <a:gd name="connsiteY21" fmla="*/ 1293091 h 5514109"/>
                <a:gd name="connsiteX22" fmla="*/ 452581 w 5975927"/>
                <a:gd name="connsiteY22" fmla="*/ 1237673 h 5514109"/>
                <a:gd name="connsiteX23" fmla="*/ 175491 w 5975927"/>
                <a:gd name="connsiteY23" fmla="*/ 1209964 h 5514109"/>
                <a:gd name="connsiteX24" fmla="*/ 0 w 5975927"/>
                <a:gd name="connsiteY24" fmla="*/ 1099128 h 5514109"/>
                <a:gd name="connsiteX25" fmla="*/ 36945 w 5975927"/>
                <a:gd name="connsiteY25" fmla="*/ 858982 h 5514109"/>
                <a:gd name="connsiteX26" fmla="*/ 46181 w 5975927"/>
                <a:gd name="connsiteY26" fmla="*/ 600364 h 5514109"/>
                <a:gd name="connsiteX27" fmla="*/ 175491 w 5975927"/>
                <a:gd name="connsiteY27" fmla="*/ 434109 h 5514109"/>
                <a:gd name="connsiteX28" fmla="*/ 295563 w 5975927"/>
                <a:gd name="connsiteY28" fmla="*/ 249382 h 5514109"/>
                <a:gd name="connsiteX29" fmla="*/ 332509 w 5975927"/>
                <a:gd name="connsiteY29" fmla="*/ 129309 h 5514109"/>
                <a:gd name="connsiteX30" fmla="*/ 406400 w 5975927"/>
                <a:gd name="connsiteY30" fmla="*/ 0 h 5514109"/>
                <a:gd name="connsiteX31" fmla="*/ 415636 w 5975927"/>
                <a:gd name="connsiteY31" fmla="*/ 9237 h 5514109"/>
                <a:gd name="connsiteX0" fmla="*/ 5689598 w 5994399"/>
                <a:gd name="connsiteY0" fmla="*/ 4867564 h 5541818"/>
                <a:gd name="connsiteX1" fmla="*/ 5874326 w 5994399"/>
                <a:gd name="connsiteY1" fmla="*/ 4821382 h 5541818"/>
                <a:gd name="connsiteX2" fmla="*/ 5975927 w 5994399"/>
                <a:gd name="connsiteY2" fmla="*/ 5514109 h 5541818"/>
                <a:gd name="connsiteX3" fmla="*/ 5994399 w 5994399"/>
                <a:gd name="connsiteY3" fmla="*/ 5541818 h 5541818"/>
                <a:gd name="connsiteX4" fmla="*/ 5477162 w 5994399"/>
                <a:gd name="connsiteY4" fmla="*/ 5033817 h 5541818"/>
                <a:gd name="connsiteX5" fmla="*/ 5126181 w 5994399"/>
                <a:gd name="connsiteY5" fmla="*/ 4839855 h 5541818"/>
                <a:gd name="connsiteX6" fmla="*/ 4729018 w 5994399"/>
                <a:gd name="connsiteY6" fmla="*/ 4830617 h 5541818"/>
                <a:gd name="connsiteX7" fmla="*/ 4304145 w 5994399"/>
                <a:gd name="connsiteY7" fmla="*/ 4627419 h 5541818"/>
                <a:gd name="connsiteX8" fmla="*/ 3906982 w 5994399"/>
                <a:gd name="connsiteY8" fmla="*/ 4285673 h 5541818"/>
                <a:gd name="connsiteX9" fmla="*/ 3639128 w 5994399"/>
                <a:gd name="connsiteY9" fmla="*/ 4027054 h 5541818"/>
                <a:gd name="connsiteX10" fmla="*/ 3417454 w 5994399"/>
                <a:gd name="connsiteY10" fmla="*/ 3897746 h 5541818"/>
                <a:gd name="connsiteX11" fmla="*/ 3001818 w 5994399"/>
                <a:gd name="connsiteY11" fmla="*/ 3731491 h 5541818"/>
                <a:gd name="connsiteX12" fmla="*/ 2687781 w 5994399"/>
                <a:gd name="connsiteY12" fmla="*/ 3537528 h 5541818"/>
                <a:gd name="connsiteX13" fmla="*/ 2410691 w 5994399"/>
                <a:gd name="connsiteY13" fmla="*/ 3223491 h 5541818"/>
                <a:gd name="connsiteX14" fmla="*/ 2272145 w 5994399"/>
                <a:gd name="connsiteY14" fmla="*/ 3038764 h 5541818"/>
                <a:gd name="connsiteX15" fmla="*/ 1958109 w 5994399"/>
                <a:gd name="connsiteY15" fmla="*/ 2798619 h 5541818"/>
                <a:gd name="connsiteX16" fmla="*/ 1773381 w 5994399"/>
                <a:gd name="connsiteY16" fmla="*/ 2521528 h 5541818"/>
                <a:gd name="connsiteX17" fmla="*/ 1524000 w 5994399"/>
                <a:gd name="connsiteY17" fmla="*/ 2346037 h 5541818"/>
                <a:gd name="connsiteX18" fmla="*/ 1496291 w 5994399"/>
                <a:gd name="connsiteY18" fmla="*/ 2096655 h 5541818"/>
                <a:gd name="connsiteX19" fmla="*/ 1366981 w 5994399"/>
                <a:gd name="connsiteY19" fmla="*/ 1893455 h 5541818"/>
                <a:gd name="connsiteX20" fmla="*/ 1200727 w 5994399"/>
                <a:gd name="connsiteY20" fmla="*/ 1690255 h 5541818"/>
                <a:gd name="connsiteX21" fmla="*/ 932872 w 5994399"/>
                <a:gd name="connsiteY21" fmla="*/ 1487055 h 5541818"/>
                <a:gd name="connsiteX22" fmla="*/ 711200 w 5994399"/>
                <a:gd name="connsiteY22" fmla="*/ 1293091 h 5541818"/>
                <a:gd name="connsiteX23" fmla="*/ 452581 w 5994399"/>
                <a:gd name="connsiteY23" fmla="*/ 1237673 h 5541818"/>
                <a:gd name="connsiteX24" fmla="*/ 175491 w 5994399"/>
                <a:gd name="connsiteY24" fmla="*/ 1209964 h 5541818"/>
                <a:gd name="connsiteX25" fmla="*/ 0 w 5994399"/>
                <a:gd name="connsiteY25" fmla="*/ 1099128 h 5541818"/>
                <a:gd name="connsiteX26" fmla="*/ 36945 w 5994399"/>
                <a:gd name="connsiteY26" fmla="*/ 858982 h 5541818"/>
                <a:gd name="connsiteX27" fmla="*/ 46181 w 5994399"/>
                <a:gd name="connsiteY27" fmla="*/ 600364 h 5541818"/>
                <a:gd name="connsiteX28" fmla="*/ 175491 w 5994399"/>
                <a:gd name="connsiteY28" fmla="*/ 434109 h 5541818"/>
                <a:gd name="connsiteX29" fmla="*/ 295563 w 5994399"/>
                <a:gd name="connsiteY29" fmla="*/ 249382 h 5541818"/>
                <a:gd name="connsiteX30" fmla="*/ 332509 w 5994399"/>
                <a:gd name="connsiteY30" fmla="*/ 129309 h 5541818"/>
                <a:gd name="connsiteX31" fmla="*/ 406400 w 5994399"/>
                <a:gd name="connsiteY31" fmla="*/ 0 h 5541818"/>
                <a:gd name="connsiteX32" fmla="*/ 415636 w 5994399"/>
                <a:gd name="connsiteY32" fmla="*/ 9237 h 5541818"/>
                <a:gd name="connsiteX0" fmla="*/ 5689598 w 5975927"/>
                <a:gd name="connsiteY0" fmla="*/ 4867564 h 5578763"/>
                <a:gd name="connsiteX1" fmla="*/ 5874326 w 5975927"/>
                <a:gd name="connsiteY1" fmla="*/ 4821382 h 5578763"/>
                <a:gd name="connsiteX2" fmla="*/ 5975927 w 5975927"/>
                <a:gd name="connsiteY2" fmla="*/ 5514109 h 5578763"/>
                <a:gd name="connsiteX3" fmla="*/ 5449454 w 5975927"/>
                <a:gd name="connsiteY3" fmla="*/ 5578763 h 5578763"/>
                <a:gd name="connsiteX4" fmla="*/ 5477162 w 5975927"/>
                <a:gd name="connsiteY4" fmla="*/ 5033817 h 5578763"/>
                <a:gd name="connsiteX5" fmla="*/ 5126181 w 5975927"/>
                <a:gd name="connsiteY5" fmla="*/ 4839855 h 5578763"/>
                <a:gd name="connsiteX6" fmla="*/ 4729018 w 5975927"/>
                <a:gd name="connsiteY6" fmla="*/ 4830617 h 5578763"/>
                <a:gd name="connsiteX7" fmla="*/ 4304145 w 5975927"/>
                <a:gd name="connsiteY7" fmla="*/ 4627419 h 5578763"/>
                <a:gd name="connsiteX8" fmla="*/ 3906982 w 5975927"/>
                <a:gd name="connsiteY8" fmla="*/ 4285673 h 5578763"/>
                <a:gd name="connsiteX9" fmla="*/ 3639128 w 5975927"/>
                <a:gd name="connsiteY9" fmla="*/ 4027054 h 5578763"/>
                <a:gd name="connsiteX10" fmla="*/ 3417454 w 5975927"/>
                <a:gd name="connsiteY10" fmla="*/ 3897746 h 5578763"/>
                <a:gd name="connsiteX11" fmla="*/ 3001818 w 5975927"/>
                <a:gd name="connsiteY11" fmla="*/ 3731491 h 5578763"/>
                <a:gd name="connsiteX12" fmla="*/ 2687781 w 5975927"/>
                <a:gd name="connsiteY12" fmla="*/ 3537528 h 5578763"/>
                <a:gd name="connsiteX13" fmla="*/ 2410691 w 5975927"/>
                <a:gd name="connsiteY13" fmla="*/ 3223491 h 5578763"/>
                <a:gd name="connsiteX14" fmla="*/ 2272145 w 5975927"/>
                <a:gd name="connsiteY14" fmla="*/ 3038764 h 5578763"/>
                <a:gd name="connsiteX15" fmla="*/ 1958109 w 5975927"/>
                <a:gd name="connsiteY15" fmla="*/ 2798619 h 5578763"/>
                <a:gd name="connsiteX16" fmla="*/ 1773381 w 5975927"/>
                <a:gd name="connsiteY16" fmla="*/ 2521528 h 5578763"/>
                <a:gd name="connsiteX17" fmla="*/ 1524000 w 5975927"/>
                <a:gd name="connsiteY17" fmla="*/ 2346037 h 5578763"/>
                <a:gd name="connsiteX18" fmla="*/ 1496291 w 5975927"/>
                <a:gd name="connsiteY18" fmla="*/ 2096655 h 5578763"/>
                <a:gd name="connsiteX19" fmla="*/ 1366981 w 5975927"/>
                <a:gd name="connsiteY19" fmla="*/ 1893455 h 5578763"/>
                <a:gd name="connsiteX20" fmla="*/ 1200727 w 5975927"/>
                <a:gd name="connsiteY20" fmla="*/ 1690255 h 5578763"/>
                <a:gd name="connsiteX21" fmla="*/ 932872 w 5975927"/>
                <a:gd name="connsiteY21" fmla="*/ 1487055 h 5578763"/>
                <a:gd name="connsiteX22" fmla="*/ 711200 w 5975927"/>
                <a:gd name="connsiteY22" fmla="*/ 1293091 h 5578763"/>
                <a:gd name="connsiteX23" fmla="*/ 452581 w 5975927"/>
                <a:gd name="connsiteY23" fmla="*/ 1237673 h 5578763"/>
                <a:gd name="connsiteX24" fmla="*/ 175491 w 5975927"/>
                <a:gd name="connsiteY24" fmla="*/ 1209964 h 5578763"/>
                <a:gd name="connsiteX25" fmla="*/ 0 w 5975927"/>
                <a:gd name="connsiteY25" fmla="*/ 1099128 h 5578763"/>
                <a:gd name="connsiteX26" fmla="*/ 36945 w 5975927"/>
                <a:gd name="connsiteY26" fmla="*/ 858982 h 5578763"/>
                <a:gd name="connsiteX27" fmla="*/ 46181 w 5975927"/>
                <a:gd name="connsiteY27" fmla="*/ 600364 h 5578763"/>
                <a:gd name="connsiteX28" fmla="*/ 175491 w 5975927"/>
                <a:gd name="connsiteY28" fmla="*/ 434109 h 5578763"/>
                <a:gd name="connsiteX29" fmla="*/ 295563 w 5975927"/>
                <a:gd name="connsiteY29" fmla="*/ 249382 h 5578763"/>
                <a:gd name="connsiteX30" fmla="*/ 332509 w 5975927"/>
                <a:gd name="connsiteY30" fmla="*/ 129309 h 5578763"/>
                <a:gd name="connsiteX31" fmla="*/ 406400 w 5975927"/>
                <a:gd name="connsiteY31" fmla="*/ 0 h 5578763"/>
                <a:gd name="connsiteX32" fmla="*/ 415636 w 5975927"/>
                <a:gd name="connsiteY32" fmla="*/ 9237 h 5578763"/>
                <a:gd name="connsiteX0" fmla="*/ 5689598 w 5911272"/>
                <a:gd name="connsiteY0" fmla="*/ 4867564 h 5578763"/>
                <a:gd name="connsiteX1" fmla="*/ 5874326 w 5911272"/>
                <a:gd name="connsiteY1" fmla="*/ 4821382 h 5578763"/>
                <a:gd name="connsiteX2" fmla="*/ 5911272 w 5911272"/>
                <a:gd name="connsiteY2" fmla="*/ 4950691 h 5578763"/>
                <a:gd name="connsiteX3" fmla="*/ 5449454 w 5911272"/>
                <a:gd name="connsiteY3" fmla="*/ 5578763 h 5578763"/>
                <a:gd name="connsiteX4" fmla="*/ 5477162 w 5911272"/>
                <a:gd name="connsiteY4" fmla="*/ 5033817 h 5578763"/>
                <a:gd name="connsiteX5" fmla="*/ 5126181 w 5911272"/>
                <a:gd name="connsiteY5" fmla="*/ 4839855 h 5578763"/>
                <a:gd name="connsiteX6" fmla="*/ 4729018 w 5911272"/>
                <a:gd name="connsiteY6" fmla="*/ 4830617 h 5578763"/>
                <a:gd name="connsiteX7" fmla="*/ 4304145 w 5911272"/>
                <a:gd name="connsiteY7" fmla="*/ 4627419 h 5578763"/>
                <a:gd name="connsiteX8" fmla="*/ 3906982 w 5911272"/>
                <a:gd name="connsiteY8" fmla="*/ 4285673 h 5578763"/>
                <a:gd name="connsiteX9" fmla="*/ 3639128 w 5911272"/>
                <a:gd name="connsiteY9" fmla="*/ 4027054 h 5578763"/>
                <a:gd name="connsiteX10" fmla="*/ 3417454 w 5911272"/>
                <a:gd name="connsiteY10" fmla="*/ 3897746 h 5578763"/>
                <a:gd name="connsiteX11" fmla="*/ 3001818 w 5911272"/>
                <a:gd name="connsiteY11" fmla="*/ 3731491 h 5578763"/>
                <a:gd name="connsiteX12" fmla="*/ 2687781 w 5911272"/>
                <a:gd name="connsiteY12" fmla="*/ 3537528 h 5578763"/>
                <a:gd name="connsiteX13" fmla="*/ 2410691 w 5911272"/>
                <a:gd name="connsiteY13" fmla="*/ 3223491 h 5578763"/>
                <a:gd name="connsiteX14" fmla="*/ 2272145 w 5911272"/>
                <a:gd name="connsiteY14" fmla="*/ 3038764 h 5578763"/>
                <a:gd name="connsiteX15" fmla="*/ 1958109 w 5911272"/>
                <a:gd name="connsiteY15" fmla="*/ 2798619 h 5578763"/>
                <a:gd name="connsiteX16" fmla="*/ 1773381 w 5911272"/>
                <a:gd name="connsiteY16" fmla="*/ 2521528 h 5578763"/>
                <a:gd name="connsiteX17" fmla="*/ 1524000 w 5911272"/>
                <a:gd name="connsiteY17" fmla="*/ 2346037 h 5578763"/>
                <a:gd name="connsiteX18" fmla="*/ 1496291 w 5911272"/>
                <a:gd name="connsiteY18" fmla="*/ 2096655 h 5578763"/>
                <a:gd name="connsiteX19" fmla="*/ 1366981 w 5911272"/>
                <a:gd name="connsiteY19" fmla="*/ 1893455 h 5578763"/>
                <a:gd name="connsiteX20" fmla="*/ 1200727 w 5911272"/>
                <a:gd name="connsiteY20" fmla="*/ 1690255 h 5578763"/>
                <a:gd name="connsiteX21" fmla="*/ 932872 w 5911272"/>
                <a:gd name="connsiteY21" fmla="*/ 1487055 h 5578763"/>
                <a:gd name="connsiteX22" fmla="*/ 711200 w 5911272"/>
                <a:gd name="connsiteY22" fmla="*/ 1293091 h 5578763"/>
                <a:gd name="connsiteX23" fmla="*/ 452581 w 5911272"/>
                <a:gd name="connsiteY23" fmla="*/ 1237673 h 5578763"/>
                <a:gd name="connsiteX24" fmla="*/ 175491 w 5911272"/>
                <a:gd name="connsiteY24" fmla="*/ 1209964 h 5578763"/>
                <a:gd name="connsiteX25" fmla="*/ 0 w 5911272"/>
                <a:gd name="connsiteY25" fmla="*/ 1099128 h 5578763"/>
                <a:gd name="connsiteX26" fmla="*/ 36945 w 5911272"/>
                <a:gd name="connsiteY26" fmla="*/ 858982 h 5578763"/>
                <a:gd name="connsiteX27" fmla="*/ 46181 w 5911272"/>
                <a:gd name="connsiteY27" fmla="*/ 600364 h 5578763"/>
                <a:gd name="connsiteX28" fmla="*/ 175491 w 5911272"/>
                <a:gd name="connsiteY28" fmla="*/ 434109 h 5578763"/>
                <a:gd name="connsiteX29" fmla="*/ 295563 w 5911272"/>
                <a:gd name="connsiteY29" fmla="*/ 249382 h 5578763"/>
                <a:gd name="connsiteX30" fmla="*/ 332509 w 5911272"/>
                <a:gd name="connsiteY30" fmla="*/ 129309 h 5578763"/>
                <a:gd name="connsiteX31" fmla="*/ 406400 w 5911272"/>
                <a:gd name="connsiteY31" fmla="*/ 0 h 5578763"/>
                <a:gd name="connsiteX32" fmla="*/ 415636 w 5911272"/>
                <a:gd name="connsiteY32" fmla="*/ 9237 h 5578763"/>
                <a:gd name="connsiteX0" fmla="*/ 5689598 w 5911272"/>
                <a:gd name="connsiteY0" fmla="*/ 4867564 h 5172363"/>
                <a:gd name="connsiteX1" fmla="*/ 5874326 w 5911272"/>
                <a:gd name="connsiteY1" fmla="*/ 4821382 h 5172363"/>
                <a:gd name="connsiteX2" fmla="*/ 5911272 w 5911272"/>
                <a:gd name="connsiteY2" fmla="*/ 4950691 h 5172363"/>
                <a:gd name="connsiteX3" fmla="*/ 5634181 w 5911272"/>
                <a:gd name="connsiteY3" fmla="*/ 5172363 h 5172363"/>
                <a:gd name="connsiteX4" fmla="*/ 5477162 w 5911272"/>
                <a:gd name="connsiteY4" fmla="*/ 5033817 h 5172363"/>
                <a:gd name="connsiteX5" fmla="*/ 5126181 w 5911272"/>
                <a:gd name="connsiteY5" fmla="*/ 4839855 h 5172363"/>
                <a:gd name="connsiteX6" fmla="*/ 4729018 w 5911272"/>
                <a:gd name="connsiteY6" fmla="*/ 4830617 h 5172363"/>
                <a:gd name="connsiteX7" fmla="*/ 4304145 w 5911272"/>
                <a:gd name="connsiteY7" fmla="*/ 4627419 h 5172363"/>
                <a:gd name="connsiteX8" fmla="*/ 3906982 w 5911272"/>
                <a:gd name="connsiteY8" fmla="*/ 4285673 h 5172363"/>
                <a:gd name="connsiteX9" fmla="*/ 3639128 w 5911272"/>
                <a:gd name="connsiteY9" fmla="*/ 4027054 h 5172363"/>
                <a:gd name="connsiteX10" fmla="*/ 3417454 w 5911272"/>
                <a:gd name="connsiteY10" fmla="*/ 3897746 h 5172363"/>
                <a:gd name="connsiteX11" fmla="*/ 3001818 w 5911272"/>
                <a:gd name="connsiteY11" fmla="*/ 3731491 h 5172363"/>
                <a:gd name="connsiteX12" fmla="*/ 2687781 w 5911272"/>
                <a:gd name="connsiteY12" fmla="*/ 3537528 h 5172363"/>
                <a:gd name="connsiteX13" fmla="*/ 2410691 w 5911272"/>
                <a:gd name="connsiteY13" fmla="*/ 3223491 h 5172363"/>
                <a:gd name="connsiteX14" fmla="*/ 2272145 w 5911272"/>
                <a:gd name="connsiteY14" fmla="*/ 3038764 h 5172363"/>
                <a:gd name="connsiteX15" fmla="*/ 1958109 w 5911272"/>
                <a:gd name="connsiteY15" fmla="*/ 2798619 h 5172363"/>
                <a:gd name="connsiteX16" fmla="*/ 1773381 w 5911272"/>
                <a:gd name="connsiteY16" fmla="*/ 2521528 h 5172363"/>
                <a:gd name="connsiteX17" fmla="*/ 1524000 w 5911272"/>
                <a:gd name="connsiteY17" fmla="*/ 2346037 h 5172363"/>
                <a:gd name="connsiteX18" fmla="*/ 1496291 w 5911272"/>
                <a:gd name="connsiteY18" fmla="*/ 2096655 h 5172363"/>
                <a:gd name="connsiteX19" fmla="*/ 1366981 w 5911272"/>
                <a:gd name="connsiteY19" fmla="*/ 1893455 h 5172363"/>
                <a:gd name="connsiteX20" fmla="*/ 1200727 w 5911272"/>
                <a:gd name="connsiteY20" fmla="*/ 1690255 h 5172363"/>
                <a:gd name="connsiteX21" fmla="*/ 932872 w 5911272"/>
                <a:gd name="connsiteY21" fmla="*/ 1487055 h 5172363"/>
                <a:gd name="connsiteX22" fmla="*/ 711200 w 5911272"/>
                <a:gd name="connsiteY22" fmla="*/ 1293091 h 5172363"/>
                <a:gd name="connsiteX23" fmla="*/ 452581 w 5911272"/>
                <a:gd name="connsiteY23" fmla="*/ 1237673 h 5172363"/>
                <a:gd name="connsiteX24" fmla="*/ 175491 w 5911272"/>
                <a:gd name="connsiteY24" fmla="*/ 1209964 h 5172363"/>
                <a:gd name="connsiteX25" fmla="*/ 0 w 5911272"/>
                <a:gd name="connsiteY25" fmla="*/ 1099128 h 5172363"/>
                <a:gd name="connsiteX26" fmla="*/ 36945 w 5911272"/>
                <a:gd name="connsiteY26" fmla="*/ 858982 h 5172363"/>
                <a:gd name="connsiteX27" fmla="*/ 46181 w 5911272"/>
                <a:gd name="connsiteY27" fmla="*/ 600364 h 5172363"/>
                <a:gd name="connsiteX28" fmla="*/ 175491 w 5911272"/>
                <a:gd name="connsiteY28" fmla="*/ 434109 h 5172363"/>
                <a:gd name="connsiteX29" fmla="*/ 295563 w 5911272"/>
                <a:gd name="connsiteY29" fmla="*/ 249382 h 5172363"/>
                <a:gd name="connsiteX30" fmla="*/ 332509 w 5911272"/>
                <a:gd name="connsiteY30" fmla="*/ 129309 h 5172363"/>
                <a:gd name="connsiteX31" fmla="*/ 406400 w 5911272"/>
                <a:gd name="connsiteY31" fmla="*/ 0 h 5172363"/>
                <a:gd name="connsiteX32" fmla="*/ 415636 w 5911272"/>
                <a:gd name="connsiteY32" fmla="*/ 9237 h 517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11272" h="5172363">
                  <a:moveTo>
                    <a:pt x="5689598" y="4867564"/>
                  </a:moveTo>
                  <a:lnTo>
                    <a:pt x="5874326" y="4821382"/>
                  </a:lnTo>
                  <a:lnTo>
                    <a:pt x="5911272" y="4950691"/>
                  </a:lnTo>
                  <a:lnTo>
                    <a:pt x="5634181" y="5172363"/>
                  </a:lnTo>
                  <a:lnTo>
                    <a:pt x="5477162" y="5033817"/>
                  </a:lnTo>
                  <a:lnTo>
                    <a:pt x="5126181" y="4839855"/>
                  </a:lnTo>
                  <a:lnTo>
                    <a:pt x="4729018" y="4830617"/>
                  </a:lnTo>
                  <a:lnTo>
                    <a:pt x="4304145" y="4627419"/>
                  </a:lnTo>
                  <a:lnTo>
                    <a:pt x="3906982" y="4285673"/>
                  </a:lnTo>
                  <a:lnTo>
                    <a:pt x="3639128" y="4027054"/>
                  </a:lnTo>
                  <a:lnTo>
                    <a:pt x="3417454" y="3897746"/>
                  </a:lnTo>
                  <a:lnTo>
                    <a:pt x="3001818" y="3731491"/>
                  </a:lnTo>
                  <a:lnTo>
                    <a:pt x="2687781" y="3537528"/>
                  </a:lnTo>
                  <a:lnTo>
                    <a:pt x="2410691" y="3223491"/>
                  </a:lnTo>
                  <a:lnTo>
                    <a:pt x="2272145" y="3038764"/>
                  </a:lnTo>
                  <a:lnTo>
                    <a:pt x="1958109" y="2798619"/>
                  </a:lnTo>
                  <a:lnTo>
                    <a:pt x="1773381" y="2521528"/>
                  </a:lnTo>
                  <a:lnTo>
                    <a:pt x="1524000" y="2346037"/>
                  </a:lnTo>
                  <a:lnTo>
                    <a:pt x="1496291" y="2096655"/>
                  </a:lnTo>
                  <a:lnTo>
                    <a:pt x="1366981" y="1893455"/>
                  </a:lnTo>
                  <a:lnTo>
                    <a:pt x="1200727" y="1690255"/>
                  </a:lnTo>
                  <a:lnTo>
                    <a:pt x="932872" y="1487055"/>
                  </a:lnTo>
                  <a:lnTo>
                    <a:pt x="711200" y="1293091"/>
                  </a:lnTo>
                  <a:lnTo>
                    <a:pt x="452581" y="1237673"/>
                  </a:lnTo>
                  <a:lnTo>
                    <a:pt x="175491" y="1209964"/>
                  </a:lnTo>
                  <a:lnTo>
                    <a:pt x="0" y="1099128"/>
                  </a:lnTo>
                  <a:lnTo>
                    <a:pt x="36945" y="858982"/>
                  </a:lnTo>
                  <a:lnTo>
                    <a:pt x="46181" y="600364"/>
                  </a:lnTo>
                  <a:lnTo>
                    <a:pt x="175491" y="434109"/>
                  </a:lnTo>
                  <a:lnTo>
                    <a:pt x="295563" y="249382"/>
                  </a:lnTo>
                  <a:lnTo>
                    <a:pt x="332509" y="129309"/>
                  </a:lnTo>
                  <a:lnTo>
                    <a:pt x="406400" y="0"/>
                  </a:lnTo>
                  <a:lnTo>
                    <a:pt x="415636" y="923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1EC779E-2302-2D1E-39F7-087F821C8160}"/>
                </a:ext>
              </a:extLst>
            </p:cNvPr>
            <p:cNvSpPr/>
            <p:nvPr/>
          </p:nvSpPr>
          <p:spPr>
            <a:xfrm>
              <a:off x="10168221" y="5668982"/>
              <a:ext cx="1394691" cy="1191491"/>
            </a:xfrm>
            <a:custGeom>
              <a:avLst/>
              <a:gdLst>
                <a:gd name="connsiteX0" fmla="*/ 942109 w 1394691"/>
                <a:gd name="connsiteY0" fmla="*/ 314037 h 1191491"/>
                <a:gd name="connsiteX1" fmla="*/ 1016000 w 1394691"/>
                <a:gd name="connsiteY1" fmla="*/ 480291 h 1191491"/>
                <a:gd name="connsiteX2" fmla="*/ 1136073 w 1394691"/>
                <a:gd name="connsiteY2" fmla="*/ 600364 h 1191491"/>
                <a:gd name="connsiteX3" fmla="*/ 1200728 w 1394691"/>
                <a:gd name="connsiteY3" fmla="*/ 812800 h 1191491"/>
                <a:gd name="connsiteX4" fmla="*/ 1394691 w 1394691"/>
                <a:gd name="connsiteY4" fmla="*/ 923637 h 1191491"/>
                <a:gd name="connsiteX5" fmla="*/ 1394691 w 1394691"/>
                <a:gd name="connsiteY5" fmla="*/ 1182255 h 1191491"/>
                <a:gd name="connsiteX6" fmla="*/ 674255 w 1394691"/>
                <a:gd name="connsiteY6" fmla="*/ 1191491 h 1191491"/>
                <a:gd name="connsiteX7" fmla="*/ 572655 w 1394691"/>
                <a:gd name="connsiteY7" fmla="*/ 1006764 h 1191491"/>
                <a:gd name="connsiteX8" fmla="*/ 489528 w 1394691"/>
                <a:gd name="connsiteY8" fmla="*/ 738909 h 1191491"/>
                <a:gd name="connsiteX9" fmla="*/ 452582 w 1394691"/>
                <a:gd name="connsiteY9" fmla="*/ 535709 h 1191491"/>
                <a:gd name="connsiteX10" fmla="*/ 83128 w 1394691"/>
                <a:gd name="connsiteY10" fmla="*/ 295564 h 1191491"/>
                <a:gd name="connsiteX11" fmla="*/ 0 w 1394691"/>
                <a:gd name="connsiteY11" fmla="*/ 212437 h 1191491"/>
                <a:gd name="connsiteX12" fmla="*/ 55419 w 1394691"/>
                <a:gd name="connsiteY12" fmla="*/ 0 h 119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4691" h="1191491">
                  <a:moveTo>
                    <a:pt x="942109" y="314037"/>
                  </a:moveTo>
                  <a:lnTo>
                    <a:pt x="1016000" y="480291"/>
                  </a:lnTo>
                  <a:lnTo>
                    <a:pt x="1136073" y="600364"/>
                  </a:lnTo>
                  <a:lnTo>
                    <a:pt x="1200728" y="812800"/>
                  </a:lnTo>
                  <a:lnTo>
                    <a:pt x="1394691" y="923637"/>
                  </a:lnTo>
                  <a:lnTo>
                    <a:pt x="1394691" y="1182255"/>
                  </a:lnTo>
                  <a:lnTo>
                    <a:pt x="674255" y="1191491"/>
                  </a:lnTo>
                  <a:lnTo>
                    <a:pt x="572655" y="1006764"/>
                  </a:lnTo>
                  <a:lnTo>
                    <a:pt x="489528" y="738909"/>
                  </a:lnTo>
                  <a:lnTo>
                    <a:pt x="452582" y="535709"/>
                  </a:lnTo>
                  <a:lnTo>
                    <a:pt x="83128" y="295564"/>
                  </a:lnTo>
                  <a:lnTo>
                    <a:pt x="0" y="212437"/>
                  </a:lnTo>
                  <a:lnTo>
                    <a:pt x="55419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1CA08D-1EB8-7B5E-3CDC-CF664D53BA9B}"/>
                </a:ext>
              </a:extLst>
            </p:cNvPr>
            <p:cNvSpPr/>
            <p:nvPr/>
          </p:nvSpPr>
          <p:spPr>
            <a:xfrm>
              <a:off x="4478621" y="1900546"/>
              <a:ext cx="6354619" cy="4959927"/>
            </a:xfrm>
            <a:custGeom>
              <a:avLst/>
              <a:gdLst>
                <a:gd name="connsiteX0" fmla="*/ 6354619 w 6354619"/>
                <a:gd name="connsiteY0" fmla="*/ 4959927 h 4959927"/>
                <a:gd name="connsiteX1" fmla="*/ 3731491 w 6354619"/>
                <a:gd name="connsiteY1" fmla="*/ 4950691 h 4959927"/>
                <a:gd name="connsiteX2" fmla="*/ 3620655 w 6354619"/>
                <a:gd name="connsiteY2" fmla="*/ 4849091 h 4959927"/>
                <a:gd name="connsiteX3" fmla="*/ 3315855 w 6354619"/>
                <a:gd name="connsiteY3" fmla="*/ 4673600 h 4959927"/>
                <a:gd name="connsiteX4" fmla="*/ 3029528 w 6354619"/>
                <a:gd name="connsiteY4" fmla="*/ 4498109 h 4959927"/>
                <a:gd name="connsiteX5" fmla="*/ 2752437 w 6354619"/>
                <a:gd name="connsiteY5" fmla="*/ 4341091 h 4959927"/>
                <a:gd name="connsiteX6" fmla="*/ 2429164 w 6354619"/>
                <a:gd name="connsiteY6" fmla="*/ 4230254 h 4959927"/>
                <a:gd name="connsiteX7" fmla="*/ 2281382 w 6354619"/>
                <a:gd name="connsiteY7" fmla="*/ 4221018 h 4959927"/>
                <a:gd name="connsiteX8" fmla="*/ 2068946 w 6354619"/>
                <a:gd name="connsiteY8" fmla="*/ 4193309 h 4959927"/>
                <a:gd name="connsiteX9" fmla="*/ 1754909 w 6354619"/>
                <a:gd name="connsiteY9" fmla="*/ 4211782 h 4959927"/>
                <a:gd name="connsiteX10" fmla="*/ 1551709 w 6354619"/>
                <a:gd name="connsiteY10" fmla="*/ 4267200 h 4959927"/>
                <a:gd name="connsiteX11" fmla="*/ 1265382 w 6354619"/>
                <a:gd name="connsiteY11" fmla="*/ 4128654 h 4959927"/>
                <a:gd name="connsiteX12" fmla="*/ 1154546 w 6354619"/>
                <a:gd name="connsiteY12" fmla="*/ 3943927 h 4959927"/>
                <a:gd name="connsiteX13" fmla="*/ 988291 w 6354619"/>
                <a:gd name="connsiteY13" fmla="*/ 3777673 h 4959927"/>
                <a:gd name="connsiteX14" fmla="*/ 785091 w 6354619"/>
                <a:gd name="connsiteY14" fmla="*/ 3556000 h 4959927"/>
                <a:gd name="connsiteX15" fmla="*/ 646546 w 6354619"/>
                <a:gd name="connsiteY15" fmla="*/ 3454400 h 4959927"/>
                <a:gd name="connsiteX16" fmla="*/ 452582 w 6354619"/>
                <a:gd name="connsiteY16" fmla="*/ 3371273 h 4959927"/>
                <a:gd name="connsiteX17" fmla="*/ 304800 w 6354619"/>
                <a:gd name="connsiteY17" fmla="*/ 3269673 h 4959927"/>
                <a:gd name="connsiteX18" fmla="*/ 193964 w 6354619"/>
                <a:gd name="connsiteY18" fmla="*/ 3186545 h 4959927"/>
                <a:gd name="connsiteX19" fmla="*/ 55419 w 6354619"/>
                <a:gd name="connsiteY19" fmla="*/ 3094182 h 4959927"/>
                <a:gd name="connsiteX20" fmla="*/ 18473 w 6354619"/>
                <a:gd name="connsiteY20" fmla="*/ 3075709 h 4959927"/>
                <a:gd name="connsiteX21" fmla="*/ 0 w 6354619"/>
                <a:gd name="connsiteY21" fmla="*/ 3075709 h 4959927"/>
                <a:gd name="connsiteX22" fmla="*/ 9237 w 6354619"/>
                <a:gd name="connsiteY22" fmla="*/ 775854 h 4959927"/>
                <a:gd name="connsiteX23" fmla="*/ 166255 w 6354619"/>
                <a:gd name="connsiteY23" fmla="*/ 720436 h 4959927"/>
                <a:gd name="connsiteX24" fmla="*/ 277091 w 6354619"/>
                <a:gd name="connsiteY24" fmla="*/ 794327 h 4959927"/>
                <a:gd name="connsiteX25" fmla="*/ 323273 w 6354619"/>
                <a:gd name="connsiteY25" fmla="*/ 554182 h 4959927"/>
                <a:gd name="connsiteX26" fmla="*/ 498764 w 6354619"/>
                <a:gd name="connsiteY26" fmla="*/ 369454 h 4959927"/>
                <a:gd name="connsiteX27" fmla="*/ 674255 w 6354619"/>
                <a:gd name="connsiteY27" fmla="*/ 406400 h 4959927"/>
                <a:gd name="connsiteX28" fmla="*/ 637309 w 6354619"/>
                <a:gd name="connsiteY28" fmla="*/ 212436 h 4959927"/>
                <a:gd name="connsiteX29" fmla="*/ 665019 w 6354619"/>
                <a:gd name="connsiteY29" fmla="*/ 64654 h 4959927"/>
                <a:gd name="connsiteX30" fmla="*/ 997528 w 6354619"/>
                <a:gd name="connsiteY30" fmla="*/ 0 h 495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54619" h="4959927">
                  <a:moveTo>
                    <a:pt x="6354619" y="4959927"/>
                  </a:moveTo>
                  <a:lnTo>
                    <a:pt x="3731491" y="4950691"/>
                  </a:lnTo>
                  <a:lnTo>
                    <a:pt x="3620655" y="4849091"/>
                  </a:lnTo>
                  <a:lnTo>
                    <a:pt x="3315855" y="4673600"/>
                  </a:lnTo>
                  <a:lnTo>
                    <a:pt x="3029528" y="4498109"/>
                  </a:lnTo>
                  <a:lnTo>
                    <a:pt x="2752437" y="4341091"/>
                  </a:lnTo>
                  <a:lnTo>
                    <a:pt x="2429164" y="4230254"/>
                  </a:lnTo>
                  <a:lnTo>
                    <a:pt x="2281382" y="4221018"/>
                  </a:lnTo>
                  <a:lnTo>
                    <a:pt x="2068946" y="4193309"/>
                  </a:lnTo>
                  <a:lnTo>
                    <a:pt x="1754909" y="4211782"/>
                  </a:lnTo>
                  <a:lnTo>
                    <a:pt x="1551709" y="4267200"/>
                  </a:lnTo>
                  <a:lnTo>
                    <a:pt x="1265382" y="4128654"/>
                  </a:lnTo>
                  <a:lnTo>
                    <a:pt x="1154546" y="3943927"/>
                  </a:lnTo>
                  <a:lnTo>
                    <a:pt x="988291" y="3777673"/>
                  </a:lnTo>
                  <a:lnTo>
                    <a:pt x="785091" y="3556000"/>
                  </a:lnTo>
                  <a:lnTo>
                    <a:pt x="646546" y="3454400"/>
                  </a:lnTo>
                  <a:lnTo>
                    <a:pt x="452582" y="3371273"/>
                  </a:lnTo>
                  <a:lnTo>
                    <a:pt x="304800" y="3269673"/>
                  </a:lnTo>
                  <a:lnTo>
                    <a:pt x="193964" y="3186545"/>
                  </a:lnTo>
                  <a:lnTo>
                    <a:pt x="55419" y="3094182"/>
                  </a:lnTo>
                  <a:lnTo>
                    <a:pt x="18473" y="3075709"/>
                  </a:lnTo>
                  <a:lnTo>
                    <a:pt x="0" y="3075709"/>
                  </a:lnTo>
                  <a:lnTo>
                    <a:pt x="9237" y="775854"/>
                  </a:lnTo>
                  <a:lnTo>
                    <a:pt x="166255" y="720436"/>
                  </a:lnTo>
                  <a:lnTo>
                    <a:pt x="277091" y="794327"/>
                  </a:lnTo>
                  <a:lnTo>
                    <a:pt x="323273" y="554182"/>
                  </a:lnTo>
                  <a:lnTo>
                    <a:pt x="498764" y="369454"/>
                  </a:lnTo>
                  <a:lnTo>
                    <a:pt x="674255" y="406400"/>
                  </a:lnTo>
                  <a:lnTo>
                    <a:pt x="637309" y="212436"/>
                  </a:lnTo>
                  <a:lnTo>
                    <a:pt x="665019" y="64654"/>
                  </a:lnTo>
                  <a:lnTo>
                    <a:pt x="997528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793E55-547F-1BD1-FE5B-27441B11EF73}"/>
                </a:ext>
              </a:extLst>
            </p:cNvPr>
            <p:cNvSpPr txBox="1"/>
            <p:nvPr/>
          </p:nvSpPr>
          <p:spPr>
            <a:xfrm>
              <a:off x="5778166" y="1360326"/>
              <a:ext cx="1429058" cy="88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MARCH CREEK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A5F99FC-6104-1746-D10C-9C123FE5A93E}"/>
                </a:ext>
              </a:extLst>
            </p:cNvPr>
            <p:cNvSpPr txBox="1"/>
            <p:nvPr/>
          </p:nvSpPr>
          <p:spPr>
            <a:xfrm>
              <a:off x="6883577" y="390615"/>
              <a:ext cx="1429059" cy="88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DEWAR STREAM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3CA785-2742-AADE-A20E-0CAF206EA9D7}"/>
                </a:ext>
              </a:extLst>
            </p:cNvPr>
            <p:cNvSpPr txBox="1"/>
            <p:nvPr/>
          </p:nvSpPr>
          <p:spPr>
            <a:xfrm>
              <a:off x="4898999" y="3209961"/>
              <a:ext cx="1429058" cy="88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ROCK CREEK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CBA662-5937-FB92-5FA1-724EF7C36996}"/>
                </a:ext>
              </a:extLst>
            </p:cNvPr>
            <p:cNvSpPr txBox="1"/>
            <p:nvPr/>
          </p:nvSpPr>
          <p:spPr>
            <a:xfrm>
              <a:off x="9929183" y="6061542"/>
              <a:ext cx="1711163" cy="88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UNNAMED</a:t>
              </a:r>
            </a:p>
            <a:p>
              <a:r>
                <a:rPr lang="en-NZ" b="1" dirty="0"/>
                <a:t>CREEK</a:t>
              </a: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E261CB0-5830-0C0D-B2BA-0BBD87109F42}"/>
                </a:ext>
              </a:extLst>
            </p:cNvPr>
            <p:cNvSpPr/>
            <p:nvPr/>
          </p:nvSpPr>
          <p:spPr>
            <a:xfrm>
              <a:off x="10915341" y="4973433"/>
              <a:ext cx="778933" cy="1893711"/>
            </a:xfrm>
            <a:custGeom>
              <a:avLst/>
              <a:gdLst>
                <a:gd name="connsiteX0" fmla="*/ 0 w 778933"/>
                <a:gd name="connsiteY0" fmla="*/ 0 h 1893711"/>
                <a:gd name="connsiteX1" fmla="*/ 206022 w 778933"/>
                <a:gd name="connsiteY1" fmla="*/ 197555 h 1893711"/>
                <a:gd name="connsiteX2" fmla="*/ 316088 w 778933"/>
                <a:gd name="connsiteY2" fmla="*/ 208844 h 1893711"/>
                <a:gd name="connsiteX3" fmla="*/ 770466 w 778933"/>
                <a:gd name="connsiteY3" fmla="*/ 206022 h 1893711"/>
                <a:gd name="connsiteX4" fmla="*/ 778933 w 778933"/>
                <a:gd name="connsiteY4" fmla="*/ 1893711 h 1893711"/>
                <a:gd name="connsiteX5" fmla="*/ 646288 w 778933"/>
                <a:gd name="connsiteY5" fmla="*/ 1882422 h 189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933" h="1893711">
                  <a:moveTo>
                    <a:pt x="0" y="0"/>
                  </a:moveTo>
                  <a:lnTo>
                    <a:pt x="206022" y="197555"/>
                  </a:lnTo>
                  <a:lnTo>
                    <a:pt x="316088" y="208844"/>
                  </a:lnTo>
                  <a:lnTo>
                    <a:pt x="770466" y="206022"/>
                  </a:lnTo>
                  <a:cubicBezTo>
                    <a:pt x="773288" y="768585"/>
                    <a:pt x="776111" y="1331148"/>
                    <a:pt x="778933" y="1893711"/>
                  </a:cubicBezTo>
                  <a:lnTo>
                    <a:pt x="646288" y="188242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A3FB67-0206-41DD-B26E-6B3B7973EFBD}"/>
                </a:ext>
              </a:extLst>
            </p:cNvPr>
            <p:cNvSpPr txBox="1"/>
            <p:nvPr/>
          </p:nvSpPr>
          <p:spPr>
            <a:xfrm>
              <a:off x="10671612" y="4002919"/>
              <a:ext cx="1711163" cy="884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b="1" dirty="0"/>
                <a:t>TAIERI RIVER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4AD49C-B86E-7B18-F891-37F51F03BB79}"/>
                </a:ext>
              </a:extLst>
            </p:cNvPr>
            <p:cNvSpPr/>
            <p:nvPr/>
          </p:nvSpPr>
          <p:spPr>
            <a:xfrm>
              <a:off x="4469384" y="-29530"/>
              <a:ext cx="7213600" cy="6868160"/>
            </a:xfrm>
            <a:custGeom>
              <a:avLst/>
              <a:gdLst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056640 w 7213600"/>
                <a:gd name="connsiteY40" fmla="*/ 138176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30960 w 7213600"/>
                <a:gd name="connsiteY40" fmla="*/ 102616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1320800 w 7213600"/>
                <a:gd name="connsiteY41" fmla="*/ 105664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2580640 w 7213600"/>
                <a:gd name="connsiteY41" fmla="*/ 122936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2580640 w 7213600"/>
                <a:gd name="connsiteY41" fmla="*/ 1229360 h 6858000"/>
                <a:gd name="connsiteX42" fmla="*/ 2600960 w 7213600"/>
                <a:gd name="connsiteY42" fmla="*/ 121920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2580640 w 7213600"/>
                <a:gd name="connsiteY41" fmla="*/ 1229360 h 6858000"/>
                <a:gd name="connsiteX42" fmla="*/ 2600960 w 7213600"/>
                <a:gd name="connsiteY42" fmla="*/ 1219200 h 6858000"/>
                <a:gd name="connsiteX43" fmla="*/ 2600960 w 7213600"/>
                <a:gd name="connsiteY43" fmla="*/ 122936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2580640 w 7213600"/>
                <a:gd name="connsiteY41" fmla="*/ 1229360 h 6858000"/>
                <a:gd name="connsiteX42" fmla="*/ 2600960 w 7213600"/>
                <a:gd name="connsiteY42" fmla="*/ 1219200 h 6858000"/>
                <a:gd name="connsiteX43" fmla="*/ 2865120 w 7213600"/>
                <a:gd name="connsiteY43" fmla="*/ 242824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2580640 w 7213600"/>
                <a:gd name="connsiteY41" fmla="*/ 1229360 h 6858000"/>
                <a:gd name="connsiteX42" fmla="*/ 3362960 w 7213600"/>
                <a:gd name="connsiteY42" fmla="*/ 1463040 h 6858000"/>
                <a:gd name="connsiteX43" fmla="*/ 2865120 w 7213600"/>
                <a:gd name="connsiteY43" fmla="*/ 242824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1290320 w 7213600"/>
                <a:gd name="connsiteY41" fmla="*/ 924560 h 6858000"/>
                <a:gd name="connsiteX42" fmla="*/ 3362960 w 7213600"/>
                <a:gd name="connsiteY42" fmla="*/ 1463040 h 6858000"/>
                <a:gd name="connsiteX43" fmla="*/ 2865120 w 7213600"/>
                <a:gd name="connsiteY43" fmla="*/ 242824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1341120 w 7213600"/>
                <a:gd name="connsiteY41" fmla="*/ 944880 h 6858000"/>
                <a:gd name="connsiteX42" fmla="*/ 3362960 w 7213600"/>
                <a:gd name="connsiteY42" fmla="*/ 1463040 h 6858000"/>
                <a:gd name="connsiteX43" fmla="*/ 2865120 w 7213600"/>
                <a:gd name="connsiteY43" fmla="*/ 242824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1341120 w 7213600"/>
                <a:gd name="connsiteY41" fmla="*/ 944880 h 6858000"/>
                <a:gd name="connsiteX42" fmla="*/ 1402080 w 7213600"/>
                <a:gd name="connsiteY42" fmla="*/ 822960 h 6858000"/>
                <a:gd name="connsiteX43" fmla="*/ 2865120 w 7213600"/>
                <a:gd name="connsiteY43" fmla="*/ 242824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1341120 w 7213600"/>
                <a:gd name="connsiteY41" fmla="*/ 944880 h 6858000"/>
                <a:gd name="connsiteX42" fmla="*/ 1402080 w 7213600"/>
                <a:gd name="connsiteY42" fmla="*/ 822960 h 6858000"/>
                <a:gd name="connsiteX43" fmla="*/ 1859280 w 7213600"/>
                <a:gd name="connsiteY43" fmla="*/ 121920 h 6858000"/>
                <a:gd name="connsiteX0" fmla="*/ 1981200 w 7213600"/>
                <a:gd name="connsiteY0" fmla="*/ 0 h 6858000"/>
                <a:gd name="connsiteX1" fmla="*/ 3627120 w 7213600"/>
                <a:gd name="connsiteY1" fmla="*/ 0 h 6858000"/>
                <a:gd name="connsiteX2" fmla="*/ 3799840 w 7213600"/>
                <a:gd name="connsiteY2" fmla="*/ 508000 h 6858000"/>
                <a:gd name="connsiteX3" fmla="*/ 3952240 w 7213600"/>
                <a:gd name="connsiteY3" fmla="*/ 762000 h 6858000"/>
                <a:gd name="connsiteX4" fmla="*/ 4013200 w 7213600"/>
                <a:gd name="connsiteY4" fmla="*/ 1046480 h 6858000"/>
                <a:gd name="connsiteX5" fmla="*/ 4013200 w 7213600"/>
                <a:gd name="connsiteY5" fmla="*/ 1300480 h 6858000"/>
                <a:gd name="connsiteX6" fmla="*/ 4114800 w 7213600"/>
                <a:gd name="connsiteY6" fmla="*/ 1513840 h 6858000"/>
                <a:gd name="connsiteX7" fmla="*/ 4226560 w 7213600"/>
                <a:gd name="connsiteY7" fmla="*/ 1778000 h 6858000"/>
                <a:gd name="connsiteX8" fmla="*/ 4460240 w 7213600"/>
                <a:gd name="connsiteY8" fmla="*/ 1960880 h 6858000"/>
                <a:gd name="connsiteX9" fmla="*/ 5008880 w 7213600"/>
                <a:gd name="connsiteY9" fmla="*/ 3220720 h 6858000"/>
                <a:gd name="connsiteX10" fmla="*/ 5425440 w 7213600"/>
                <a:gd name="connsiteY10" fmla="*/ 3870960 h 6858000"/>
                <a:gd name="connsiteX11" fmla="*/ 6512560 w 7213600"/>
                <a:gd name="connsiteY11" fmla="*/ 5039360 h 6858000"/>
                <a:gd name="connsiteX12" fmla="*/ 6634480 w 7213600"/>
                <a:gd name="connsiteY12" fmla="*/ 5161280 h 6858000"/>
                <a:gd name="connsiteX13" fmla="*/ 6766560 w 7213600"/>
                <a:gd name="connsiteY13" fmla="*/ 5171440 h 6858000"/>
                <a:gd name="connsiteX14" fmla="*/ 7203440 w 7213600"/>
                <a:gd name="connsiteY14" fmla="*/ 5171440 h 6858000"/>
                <a:gd name="connsiteX15" fmla="*/ 7213600 w 7213600"/>
                <a:gd name="connsiteY15" fmla="*/ 6858000 h 6858000"/>
                <a:gd name="connsiteX16" fmla="*/ 3728720 w 7213600"/>
                <a:gd name="connsiteY16" fmla="*/ 6858000 h 6858000"/>
                <a:gd name="connsiteX17" fmla="*/ 3627120 w 7213600"/>
                <a:gd name="connsiteY17" fmla="*/ 6746240 h 6858000"/>
                <a:gd name="connsiteX18" fmla="*/ 3068320 w 7213600"/>
                <a:gd name="connsiteY18" fmla="*/ 6410960 h 6858000"/>
                <a:gd name="connsiteX19" fmla="*/ 2783840 w 7213600"/>
                <a:gd name="connsiteY19" fmla="*/ 6258560 h 6858000"/>
                <a:gd name="connsiteX20" fmla="*/ 2438400 w 7213600"/>
                <a:gd name="connsiteY20" fmla="*/ 6136640 h 6858000"/>
                <a:gd name="connsiteX21" fmla="*/ 2062480 w 7213600"/>
                <a:gd name="connsiteY21" fmla="*/ 6075680 h 6858000"/>
                <a:gd name="connsiteX22" fmla="*/ 1747520 w 7213600"/>
                <a:gd name="connsiteY22" fmla="*/ 6106160 h 6858000"/>
                <a:gd name="connsiteX23" fmla="*/ 1564640 w 7213600"/>
                <a:gd name="connsiteY23" fmla="*/ 6156960 h 6858000"/>
                <a:gd name="connsiteX24" fmla="*/ 1259840 w 7213600"/>
                <a:gd name="connsiteY24" fmla="*/ 6024880 h 6858000"/>
                <a:gd name="connsiteX25" fmla="*/ 1178560 w 7213600"/>
                <a:gd name="connsiteY25" fmla="*/ 5872480 h 6858000"/>
                <a:gd name="connsiteX26" fmla="*/ 812800 w 7213600"/>
                <a:gd name="connsiteY26" fmla="*/ 5466080 h 6858000"/>
                <a:gd name="connsiteX27" fmla="*/ 680720 w 7213600"/>
                <a:gd name="connsiteY27" fmla="*/ 5354320 h 6858000"/>
                <a:gd name="connsiteX28" fmla="*/ 467360 w 7213600"/>
                <a:gd name="connsiteY28" fmla="*/ 5283200 h 6858000"/>
                <a:gd name="connsiteX29" fmla="*/ 0 w 7213600"/>
                <a:gd name="connsiteY29" fmla="*/ 4968240 h 6858000"/>
                <a:gd name="connsiteX30" fmla="*/ 0 w 7213600"/>
                <a:gd name="connsiteY30" fmla="*/ 2651760 h 6858000"/>
                <a:gd name="connsiteX31" fmla="*/ 152400 w 7213600"/>
                <a:gd name="connsiteY31" fmla="*/ 2621280 h 6858000"/>
                <a:gd name="connsiteX32" fmla="*/ 274320 w 7213600"/>
                <a:gd name="connsiteY32" fmla="*/ 2702560 h 6858000"/>
                <a:gd name="connsiteX33" fmla="*/ 325120 w 7213600"/>
                <a:gd name="connsiteY33" fmla="*/ 2438400 h 6858000"/>
                <a:gd name="connsiteX34" fmla="*/ 497840 w 7213600"/>
                <a:gd name="connsiteY34" fmla="*/ 2265680 h 6858000"/>
                <a:gd name="connsiteX35" fmla="*/ 680720 w 7213600"/>
                <a:gd name="connsiteY35" fmla="*/ 2296160 h 6858000"/>
                <a:gd name="connsiteX36" fmla="*/ 640080 w 7213600"/>
                <a:gd name="connsiteY36" fmla="*/ 2092960 h 6858000"/>
                <a:gd name="connsiteX37" fmla="*/ 670560 w 7213600"/>
                <a:gd name="connsiteY37" fmla="*/ 1950720 h 6858000"/>
                <a:gd name="connsiteX38" fmla="*/ 1016000 w 7213600"/>
                <a:gd name="connsiteY38" fmla="*/ 1879600 h 6858000"/>
                <a:gd name="connsiteX39" fmla="*/ 1046480 w 7213600"/>
                <a:gd name="connsiteY39" fmla="*/ 1402080 h 6858000"/>
                <a:gd name="connsiteX40" fmla="*/ 1300480 w 7213600"/>
                <a:gd name="connsiteY40" fmla="*/ 1056640 h 6858000"/>
                <a:gd name="connsiteX41" fmla="*/ 1341120 w 7213600"/>
                <a:gd name="connsiteY41" fmla="*/ 944880 h 6858000"/>
                <a:gd name="connsiteX42" fmla="*/ 1402080 w 7213600"/>
                <a:gd name="connsiteY42" fmla="*/ 822960 h 6858000"/>
                <a:gd name="connsiteX43" fmla="*/ 1859280 w 7213600"/>
                <a:gd name="connsiteY43" fmla="*/ 121920 h 6858000"/>
                <a:gd name="connsiteX44" fmla="*/ 1869440 w 7213600"/>
                <a:gd name="connsiteY44" fmla="*/ 101600 h 6858000"/>
                <a:gd name="connsiteX0" fmla="*/ 1981200 w 7213600"/>
                <a:gd name="connsiteY0" fmla="*/ 10160 h 6868160"/>
                <a:gd name="connsiteX1" fmla="*/ 3627120 w 7213600"/>
                <a:gd name="connsiteY1" fmla="*/ 10160 h 6868160"/>
                <a:gd name="connsiteX2" fmla="*/ 3799840 w 7213600"/>
                <a:gd name="connsiteY2" fmla="*/ 518160 h 6868160"/>
                <a:gd name="connsiteX3" fmla="*/ 3952240 w 7213600"/>
                <a:gd name="connsiteY3" fmla="*/ 772160 h 6868160"/>
                <a:gd name="connsiteX4" fmla="*/ 4013200 w 7213600"/>
                <a:gd name="connsiteY4" fmla="*/ 1056640 h 6868160"/>
                <a:gd name="connsiteX5" fmla="*/ 4013200 w 7213600"/>
                <a:gd name="connsiteY5" fmla="*/ 1310640 h 6868160"/>
                <a:gd name="connsiteX6" fmla="*/ 4114800 w 7213600"/>
                <a:gd name="connsiteY6" fmla="*/ 1524000 h 6868160"/>
                <a:gd name="connsiteX7" fmla="*/ 4226560 w 7213600"/>
                <a:gd name="connsiteY7" fmla="*/ 1788160 h 6868160"/>
                <a:gd name="connsiteX8" fmla="*/ 4460240 w 7213600"/>
                <a:gd name="connsiteY8" fmla="*/ 1971040 h 6868160"/>
                <a:gd name="connsiteX9" fmla="*/ 5008880 w 7213600"/>
                <a:gd name="connsiteY9" fmla="*/ 3230880 h 6868160"/>
                <a:gd name="connsiteX10" fmla="*/ 5425440 w 7213600"/>
                <a:gd name="connsiteY10" fmla="*/ 3881120 h 6868160"/>
                <a:gd name="connsiteX11" fmla="*/ 6512560 w 7213600"/>
                <a:gd name="connsiteY11" fmla="*/ 5049520 h 6868160"/>
                <a:gd name="connsiteX12" fmla="*/ 6634480 w 7213600"/>
                <a:gd name="connsiteY12" fmla="*/ 5171440 h 6868160"/>
                <a:gd name="connsiteX13" fmla="*/ 6766560 w 7213600"/>
                <a:gd name="connsiteY13" fmla="*/ 5181600 h 6868160"/>
                <a:gd name="connsiteX14" fmla="*/ 7203440 w 7213600"/>
                <a:gd name="connsiteY14" fmla="*/ 5181600 h 6868160"/>
                <a:gd name="connsiteX15" fmla="*/ 7213600 w 7213600"/>
                <a:gd name="connsiteY15" fmla="*/ 6868160 h 6868160"/>
                <a:gd name="connsiteX16" fmla="*/ 3728720 w 7213600"/>
                <a:gd name="connsiteY16" fmla="*/ 6868160 h 6868160"/>
                <a:gd name="connsiteX17" fmla="*/ 3627120 w 7213600"/>
                <a:gd name="connsiteY17" fmla="*/ 6756400 h 6868160"/>
                <a:gd name="connsiteX18" fmla="*/ 3068320 w 7213600"/>
                <a:gd name="connsiteY18" fmla="*/ 6421120 h 6868160"/>
                <a:gd name="connsiteX19" fmla="*/ 2783840 w 7213600"/>
                <a:gd name="connsiteY19" fmla="*/ 6268720 h 6868160"/>
                <a:gd name="connsiteX20" fmla="*/ 2438400 w 7213600"/>
                <a:gd name="connsiteY20" fmla="*/ 6146800 h 6868160"/>
                <a:gd name="connsiteX21" fmla="*/ 2062480 w 7213600"/>
                <a:gd name="connsiteY21" fmla="*/ 6085840 h 6868160"/>
                <a:gd name="connsiteX22" fmla="*/ 1747520 w 7213600"/>
                <a:gd name="connsiteY22" fmla="*/ 6116320 h 6868160"/>
                <a:gd name="connsiteX23" fmla="*/ 1564640 w 7213600"/>
                <a:gd name="connsiteY23" fmla="*/ 6167120 h 6868160"/>
                <a:gd name="connsiteX24" fmla="*/ 1259840 w 7213600"/>
                <a:gd name="connsiteY24" fmla="*/ 6035040 h 6868160"/>
                <a:gd name="connsiteX25" fmla="*/ 1178560 w 7213600"/>
                <a:gd name="connsiteY25" fmla="*/ 5882640 h 6868160"/>
                <a:gd name="connsiteX26" fmla="*/ 812800 w 7213600"/>
                <a:gd name="connsiteY26" fmla="*/ 5476240 h 6868160"/>
                <a:gd name="connsiteX27" fmla="*/ 680720 w 7213600"/>
                <a:gd name="connsiteY27" fmla="*/ 5364480 h 6868160"/>
                <a:gd name="connsiteX28" fmla="*/ 467360 w 7213600"/>
                <a:gd name="connsiteY28" fmla="*/ 5293360 h 6868160"/>
                <a:gd name="connsiteX29" fmla="*/ 0 w 7213600"/>
                <a:gd name="connsiteY29" fmla="*/ 4978400 h 6868160"/>
                <a:gd name="connsiteX30" fmla="*/ 0 w 7213600"/>
                <a:gd name="connsiteY30" fmla="*/ 2661920 h 6868160"/>
                <a:gd name="connsiteX31" fmla="*/ 152400 w 7213600"/>
                <a:gd name="connsiteY31" fmla="*/ 2631440 h 6868160"/>
                <a:gd name="connsiteX32" fmla="*/ 274320 w 7213600"/>
                <a:gd name="connsiteY32" fmla="*/ 2712720 h 6868160"/>
                <a:gd name="connsiteX33" fmla="*/ 325120 w 7213600"/>
                <a:gd name="connsiteY33" fmla="*/ 2448560 h 6868160"/>
                <a:gd name="connsiteX34" fmla="*/ 497840 w 7213600"/>
                <a:gd name="connsiteY34" fmla="*/ 2275840 h 6868160"/>
                <a:gd name="connsiteX35" fmla="*/ 680720 w 7213600"/>
                <a:gd name="connsiteY35" fmla="*/ 2306320 h 6868160"/>
                <a:gd name="connsiteX36" fmla="*/ 640080 w 7213600"/>
                <a:gd name="connsiteY36" fmla="*/ 2103120 h 6868160"/>
                <a:gd name="connsiteX37" fmla="*/ 670560 w 7213600"/>
                <a:gd name="connsiteY37" fmla="*/ 1960880 h 6868160"/>
                <a:gd name="connsiteX38" fmla="*/ 1016000 w 7213600"/>
                <a:gd name="connsiteY38" fmla="*/ 1889760 h 6868160"/>
                <a:gd name="connsiteX39" fmla="*/ 1046480 w 7213600"/>
                <a:gd name="connsiteY39" fmla="*/ 1412240 h 6868160"/>
                <a:gd name="connsiteX40" fmla="*/ 1300480 w 7213600"/>
                <a:gd name="connsiteY40" fmla="*/ 1066800 h 6868160"/>
                <a:gd name="connsiteX41" fmla="*/ 1341120 w 7213600"/>
                <a:gd name="connsiteY41" fmla="*/ 955040 h 6868160"/>
                <a:gd name="connsiteX42" fmla="*/ 1402080 w 7213600"/>
                <a:gd name="connsiteY42" fmla="*/ 833120 h 6868160"/>
                <a:gd name="connsiteX43" fmla="*/ 1859280 w 7213600"/>
                <a:gd name="connsiteY43" fmla="*/ 132080 h 6868160"/>
                <a:gd name="connsiteX44" fmla="*/ 2011680 w 7213600"/>
                <a:gd name="connsiteY44" fmla="*/ 0 h 6868160"/>
                <a:gd name="connsiteX0" fmla="*/ 1981200 w 7213600"/>
                <a:gd name="connsiteY0" fmla="*/ 10160 h 6868160"/>
                <a:gd name="connsiteX1" fmla="*/ 3627120 w 7213600"/>
                <a:gd name="connsiteY1" fmla="*/ 10160 h 6868160"/>
                <a:gd name="connsiteX2" fmla="*/ 3799840 w 7213600"/>
                <a:gd name="connsiteY2" fmla="*/ 518160 h 6868160"/>
                <a:gd name="connsiteX3" fmla="*/ 3952240 w 7213600"/>
                <a:gd name="connsiteY3" fmla="*/ 772160 h 6868160"/>
                <a:gd name="connsiteX4" fmla="*/ 4013200 w 7213600"/>
                <a:gd name="connsiteY4" fmla="*/ 1056640 h 6868160"/>
                <a:gd name="connsiteX5" fmla="*/ 4013200 w 7213600"/>
                <a:gd name="connsiteY5" fmla="*/ 1310640 h 6868160"/>
                <a:gd name="connsiteX6" fmla="*/ 4114800 w 7213600"/>
                <a:gd name="connsiteY6" fmla="*/ 1524000 h 6868160"/>
                <a:gd name="connsiteX7" fmla="*/ 4226560 w 7213600"/>
                <a:gd name="connsiteY7" fmla="*/ 1788160 h 6868160"/>
                <a:gd name="connsiteX8" fmla="*/ 4460240 w 7213600"/>
                <a:gd name="connsiteY8" fmla="*/ 1971040 h 6868160"/>
                <a:gd name="connsiteX9" fmla="*/ 5008880 w 7213600"/>
                <a:gd name="connsiteY9" fmla="*/ 3230880 h 6868160"/>
                <a:gd name="connsiteX10" fmla="*/ 5425440 w 7213600"/>
                <a:gd name="connsiteY10" fmla="*/ 3881120 h 6868160"/>
                <a:gd name="connsiteX11" fmla="*/ 6512560 w 7213600"/>
                <a:gd name="connsiteY11" fmla="*/ 5049520 h 6868160"/>
                <a:gd name="connsiteX12" fmla="*/ 6634480 w 7213600"/>
                <a:gd name="connsiteY12" fmla="*/ 5171440 h 6868160"/>
                <a:gd name="connsiteX13" fmla="*/ 6766560 w 7213600"/>
                <a:gd name="connsiteY13" fmla="*/ 5181600 h 6868160"/>
                <a:gd name="connsiteX14" fmla="*/ 7203440 w 7213600"/>
                <a:gd name="connsiteY14" fmla="*/ 5181600 h 6868160"/>
                <a:gd name="connsiteX15" fmla="*/ 7213600 w 7213600"/>
                <a:gd name="connsiteY15" fmla="*/ 6868160 h 6868160"/>
                <a:gd name="connsiteX16" fmla="*/ 3728720 w 7213600"/>
                <a:gd name="connsiteY16" fmla="*/ 6868160 h 6868160"/>
                <a:gd name="connsiteX17" fmla="*/ 3627120 w 7213600"/>
                <a:gd name="connsiteY17" fmla="*/ 6756400 h 6868160"/>
                <a:gd name="connsiteX18" fmla="*/ 3068320 w 7213600"/>
                <a:gd name="connsiteY18" fmla="*/ 6421120 h 6868160"/>
                <a:gd name="connsiteX19" fmla="*/ 2783840 w 7213600"/>
                <a:gd name="connsiteY19" fmla="*/ 6268720 h 6868160"/>
                <a:gd name="connsiteX20" fmla="*/ 2438400 w 7213600"/>
                <a:gd name="connsiteY20" fmla="*/ 6146800 h 6868160"/>
                <a:gd name="connsiteX21" fmla="*/ 2062480 w 7213600"/>
                <a:gd name="connsiteY21" fmla="*/ 6085840 h 6868160"/>
                <a:gd name="connsiteX22" fmla="*/ 1747520 w 7213600"/>
                <a:gd name="connsiteY22" fmla="*/ 6116320 h 6868160"/>
                <a:gd name="connsiteX23" fmla="*/ 1564640 w 7213600"/>
                <a:gd name="connsiteY23" fmla="*/ 6167120 h 6868160"/>
                <a:gd name="connsiteX24" fmla="*/ 1259840 w 7213600"/>
                <a:gd name="connsiteY24" fmla="*/ 6035040 h 6868160"/>
                <a:gd name="connsiteX25" fmla="*/ 1178560 w 7213600"/>
                <a:gd name="connsiteY25" fmla="*/ 5882640 h 6868160"/>
                <a:gd name="connsiteX26" fmla="*/ 812800 w 7213600"/>
                <a:gd name="connsiteY26" fmla="*/ 5476240 h 6868160"/>
                <a:gd name="connsiteX27" fmla="*/ 680720 w 7213600"/>
                <a:gd name="connsiteY27" fmla="*/ 5364480 h 6868160"/>
                <a:gd name="connsiteX28" fmla="*/ 467360 w 7213600"/>
                <a:gd name="connsiteY28" fmla="*/ 5293360 h 6868160"/>
                <a:gd name="connsiteX29" fmla="*/ 0 w 7213600"/>
                <a:gd name="connsiteY29" fmla="*/ 4978400 h 6868160"/>
                <a:gd name="connsiteX30" fmla="*/ 0 w 7213600"/>
                <a:gd name="connsiteY30" fmla="*/ 2661920 h 6868160"/>
                <a:gd name="connsiteX31" fmla="*/ 152400 w 7213600"/>
                <a:gd name="connsiteY31" fmla="*/ 2631440 h 6868160"/>
                <a:gd name="connsiteX32" fmla="*/ 274320 w 7213600"/>
                <a:gd name="connsiteY32" fmla="*/ 2712720 h 6868160"/>
                <a:gd name="connsiteX33" fmla="*/ 325120 w 7213600"/>
                <a:gd name="connsiteY33" fmla="*/ 2448560 h 6868160"/>
                <a:gd name="connsiteX34" fmla="*/ 497840 w 7213600"/>
                <a:gd name="connsiteY34" fmla="*/ 2275840 h 6868160"/>
                <a:gd name="connsiteX35" fmla="*/ 680720 w 7213600"/>
                <a:gd name="connsiteY35" fmla="*/ 2306320 h 6868160"/>
                <a:gd name="connsiteX36" fmla="*/ 640080 w 7213600"/>
                <a:gd name="connsiteY36" fmla="*/ 2103120 h 6868160"/>
                <a:gd name="connsiteX37" fmla="*/ 670560 w 7213600"/>
                <a:gd name="connsiteY37" fmla="*/ 1960880 h 6868160"/>
                <a:gd name="connsiteX38" fmla="*/ 1016000 w 7213600"/>
                <a:gd name="connsiteY38" fmla="*/ 1889760 h 6868160"/>
                <a:gd name="connsiteX39" fmla="*/ 1046480 w 7213600"/>
                <a:gd name="connsiteY39" fmla="*/ 1412240 h 6868160"/>
                <a:gd name="connsiteX40" fmla="*/ 1300480 w 7213600"/>
                <a:gd name="connsiteY40" fmla="*/ 1066800 h 6868160"/>
                <a:gd name="connsiteX41" fmla="*/ 1341120 w 7213600"/>
                <a:gd name="connsiteY41" fmla="*/ 955040 h 6868160"/>
                <a:gd name="connsiteX42" fmla="*/ 1402080 w 7213600"/>
                <a:gd name="connsiteY42" fmla="*/ 833120 h 6868160"/>
                <a:gd name="connsiteX43" fmla="*/ 1821180 w 7213600"/>
                <a:gd name="connsiteY43" fmla="*/ 175260 h 6868160"/>
                <a:gd name="connsiteX44" fmla="*/ 2011680 w 7213600"/>
                <a:gd name="connsiteY44" fmla="*/ 0 h 6868160"/>
                <a:gd name="connsiteX0" fmla="*/ 1981200 w 7213600"/>
                <a:gd name="connsiteY0" fmla="*/ 10160 h 6868160"/>
                <a:gd name="connsiteX1" fmla="*/ 3627120 w 7213600"/>
                <a:gd name="connsiteY1" fmla="*/ 10160 h 6868160"/>
                <a:gd name="connsiteX2" fmla="*/ 3799840 w 7213600"/>
                <a:gd name="connsiteY2" fmla="*/ 518160 h 6868160"/>
                <a:gd name="connsiteX3" fmla="*/ 3952240 w 7213600"/>
                <a:gd name="connsiteY3" fmla="*/ 772160 h 6868160"/>
                <a:gd name="connsiteX4" fmla="*/ 4013200 w 7213600"/>
                <a:gd name="connsiteY4" fmla="*/ 1056640 h 6868160"/>
                <a:gd name="connsiteX5" fmla="*/ 4013200 w 7213600"/>
                <a:gd name="connsiteY5" fmla="*/ 1310640 h 6868160"/>
                <a:gd name="connsiteX6" fmla="*/ 4114800 w 7213600"/>
                <a:gd name="connsiteY6" fmla="*/ 1524000 h 6868160"/>
                <a:gd name="connsiteX7" fmla="*/ 4226560 w 7213600"/>
                <a:gd name="connsiteY7" fmla="*/ 1788160 h 6868160"/>
                <a:gd name="connsiteX8" fmla="*/ 4460240 w 7213600"/>
                <a:gd name="connsiteY8" fmla="*/ 1971040 h 6868160"/>
                <a:gd name="connsiteX9" fmla="*/ 5008880 w 7213600"/>
                <a:gd name="connsiteY9" fmla="*/ 3230880 h 6868160"/>
                <a:gd name="connsiteX10" fmla="*/ 5425440 w 7213600"/>
                <a:gd name="connsiteY10" fmla="*/ 3881120 h 6868160"/>
                <a:gd name="connsiteX11" fmla="*/ 6512560 w 7213600"/>
                <a:gd name="connsiteY11" fmla="*/ 5049520 h 6868160"/>
                <a:gd name="connsiteX12" fmla="*/ 6634480 w 7213600"/>
                <a:gd name="connsiteY12" fmla="*/ 5171440 h 6868160"/>
                <a:gd name="connsiteX13" fmla="*/ 6766560 w 7213600"/>
                <a:gd name="connsiteY13" fmla="*/ 5181600 h 6868160"/>
                <a:gd name="connsiteX14" fmla="*/ 7203440 w 7213600"/>
                <a:gd name="connsiteY14" fmla="*/ 5181600 h 6868160"/>
                <a:gd name="connsiteX15" fmla="*/ 7213600 w 7213600"/>
                <a:gd name="connsiteY15" fmla="*/ 6868160 h 6868160"/>
                <a:gd name="connsiteX16" fmla="*/ 3728720 w 7213600"/>
                <a:gd name="connsiteY16" fmla="*/ 6868160 h 6868160"/>
                <a:gd name="connsiteX17" fmla="*/ 3627120 w 7213600"/>
                <a:gd name="connsiteY17" fmla="*/ 6756400 h 6868160"/>
                <a:gd name="connsiteX18" fmla="*/ 3068320 w 7213600"/>
                <a:gd name="connsiteY18" fmla="*/ 6421120 h 6868160"/>
                <a:gd name="connsiteX19" fmla="*/ 2783840 w 7213600"/>
                <a:gd name="connsiteY19" fmla="*/ 6268720 h 6868160"/>
                <a:gd name="connsiteX20" fmla="*/ 2438400 w 7213600"/>
                <a:gd name="connsiteY20" fmla="*/ 6146800 h 6868160"/>
                <a:gd name="connsiteX21" fmla="*/ 2062480 w 7213600"/>
                <a:gd name="connsiteY21" fmla="*/ 6085840 h 6868160"/>
                <a:gd name="connsiteX22" fmla="*/ 1747520 w 7213600"/>
                <a:gd name="connsiteY22" fmla="*/ 6116320 h 6868160"/>
                <a:gd name="connsiteX23" fmla="*/ 1564640 w 7213600"/>
                <a:gd name="connsiteY23" fmla="*/ 6167120 h 6868160"/>
                <a:gd name="connsiteX24" fmla="*/ 1259840 w 7213600"/>
                <a:gd name="connsiteY24" fmla="*/ 6035040 h 6868160"/>
                <a:gd name="connsiteX25" fmla="*/ 1178560 w 7213600"/>
                <a:gd name="connsiteY25" fmla="*/ 5882640 h 6868160"/>
                <a:gd name="connsiteX26" fmla="*/ 812800 w 7213600"/>
                <a:gd name="connsiteY26" fmla="*/ 5476240 h 6868160"/>
                <a:gd name="connsiteX27" fmla="*/ 680720 w 7213600"/>
                <a:gd name="connsiteY27" fmla="*/ 5364480 h 6868160"/>
                <a:gd name="connsiteX28" fmla="*/ 467360 w 7213600"/>
                <a:gd name="connsiteY28" fmla="*/ 5293360 h 6868160"/>
                <a:gd name="connsiteX29" fmla="*/ 0 w 7213600"/>
                <a:gd name="connsiteY29" fmla="*/ 4978400 h 6868160"/>
                <a:gd name="connsiteX30" fmla="*/ 0 w 7213600"/>
                <a:gd name="connsiteY30" fmla="*/ 2661920 h 6868160"/>
                <a:gd name="connsiteX31" fmla="*/ 152400 w 7213600"/>
                <a:gd name="connsiteY31" fmla="*/ 2631440 h 6868160"/>
                <a:gd name="connsiteX32" fmla="*/ 274320 w 7213600"/>
                <a:gd name="connsiteY32" fmla="*/ 2712720 h 6868160"/>
                <a:gd name="connsiteX33" fmla="*/ 325120 w 7213600"/>
                <a:gd name="connsiteY33" fmla="*/ 2448560 h 6868160"/>
                <a:gd name="connsiteX34" fmla="*/ 497840 w 7213600"/>
                <a:gd name="connsiteY34" fmla="*/ 2275840 h 6868160"/>
                <a:gd name="connsiteX35" fmla="*/ 680720 w 7213600"/>
                <a:gd name="connsiteY35" fmla="*/ 2306320 h 6868160"/>
                <a:gd name="connsiteX36" fmla="*/ 640080 w 7213600"/>
                <a:gd name="connsiteY36" fmla="*/ 2103120 h 6868160"/>
                <a:gd name="connsiteX37" fmla="*/ 670560 w 7213600"/>
                <a:gd name="connsiteY37" fmla="*/ 1960880 h 6868160"/>
                <a:gd name="connsiteX38" fmla="*/ 1016000 w 7213600"/>
                <a:gd name="connsiteY38" fmla="*/ 1889760 h 6868160"/>
                <a:gd name="connsiteX39" fmla="*/ 1046480 w 7213600"/>
                <a:gd name="connsiteY39" fmla="*/ 1412240 h 6868160"/>
                <a:gd name="connsiteX40" fmla="*/ 1300480 w 7213600"/>
                <a:gd name="connsiteY40" fmla="*/ 1066800 h 6868160"/>
                <a:gd name="connsiteX41" fmla="*/ 1341120 w 7213600"/>
                <a:gd name="connsiteY41" fmla="*/ 955040 h 6868160"/>
                <a:gd name="connsiteX42" fmla="*/ 1402080 w 7213600"/>
                <a:gd name="connsiteY42" fmla="*/ 833120 h 6868160"/>
                <a:gd name="connsiteX43" fmla="*/ 1821180 w 7213600"/>
                <a:gd name="connsiteY43" fmla="*/ 175260 h 6868160"/>
                <a:gd name="connsiteX44" fmla="*/ 2011680 w 7213600"/>
                <a:gd name="connsiteY44" fmla="*/ 0 h 6868160"/>
                <a:gd name="connsiteX0" fmla="*/ 1981200 w 7213600"/>
                <a:gd name="connsiteY0" fmla="*/ 10160 h 6868160"/>
                <a:gd name="connsiteX1" fmla="*/ 3627120 w 7213600"/>
                <a:gd name="connsiteY1" fmla="*/ 10160 h 6868160"/>
                <a:gd name="connsiteX2" fmla="*/ 3799840 w 7213600"/>
                <a:gd name="connsiteY2" fmla="*/ 518160 h 6868160"/>
                <a:gd name="connsiteX3" fmla="*/ 3952240 w 7213600"/>
                <a:gd name="connsiteY3" fmla="*/ 772160 h 6868160"/>
                <a:gd name="connsiteX4" fmla="*/ 4013200 w 7213600"/>
                <a:gd name="connsiteY4" fmla="*/ 1056640 h 6868160"/>
                <a:gd name="connsiteX5" fmla="*/ 4013200 w 7213600"/>
                <a:gd name="connsiteY5" fmla="*/ 1310640 h 6868160"/>
                <a:gd name="connsiteX6" fmla="*/ 4114800 w 7213600"/>
                <a:gd name="connsiteY6" fmla="*/ 1524000 h 6868160"/>
                <a:gd name="connsiteX7" fmla="*/ 4226560 w 7213600"/>
                <a:gd name="connsiteY7" fmla="*/ 1788160 h 6868160"/>
                <a:gd name="connsiteX8" fmla="*/ 4460240 w 7213600"/>
                <a:gd name="connsiteY8" fmla="*/ 1971040 h 6868160"/>
                <a:gd name="connsiteX9" fmla="*/ 5008880 w 7213600"/>
                <a:gd name="connsiteY9" fmla="*/ 3230880 h 6868160"/>
                <a:gd name="connsiteX10" fmla="*/ 5425440 w 7213600"/>
                <a:gd name="connsiteY10" fmla="*/ 3881120 h 6868160"/>
                <a:gd name="connsiteX11" fmla="*/ 6512560 w 7213600"/>
                <a:gd name="connsiteY11" fmla="*/ 5049520 h 6868160"/>
                <a:gd name="connsiteX12" fmla="*/ 6634480 w 7213600"/>
                <a:gd name="connsiteY12" fmla="*/ 5171440 h 6868160"/>
                <a:gd name="connsiteX13" fmla="*/ 6766560 w 7213600"/>
                <a:gd name="connsiteY13" fmla="*/ 5181600 h 6868160"/>
                <a:gd name="connsiteX14" fmla="*/ 7203440 w 7213600"/>
                <a:gd name="connsiteY14" fmla="*/ 5181600 h 6868160"/>
                <a:gd name="connsiteX15" fmla="*/ 7213600 w 7213600"/>
                <a:gd name="connsiteY15" fmla="*/ 6868160 h 6868160"/>
                <a:gd name="connsiteX16" fmla="*/ 3728720 w 7213600"/>
                <a:gd name="connsiteY16" fmla="*/ 6868160 h 6868160"/>
                <a:gd name="connsiteX17" fmla="*/ 3627120 w 7213600"/>
                <a:gd name="connsiteY17" fmla="*/ 6756400 h 6868160"/>
                <a:gd name="connsiteX18" fmla="*/ 3068320 w 7213600"/>
                <a:gd name="connsiteY18" fmla="*/ 6421120 h 6868160"/>
                <a:gd name="connsiteX19" fmla="*/ 2783840 w 7213600"/>
                <a:gd name="connsiteY19" fmla="*/ 6268720 h 6868160"/>
                <a:gd name="connsiteX20" fmla="*/ 2438400 w 7213600"/>
                <a:gd name="connsiteY20" fmla="*/ 6146800 h 6868160"/>
                <a:gd name="connsiteX21" fmla="*/ 2062480 w 7213600"/>
                <a:gd name="connsiteY21" fmla="*/ 6085840 h 6868160"/>
                <a:gd name="connsiteX22" fmla="*/ 1747520 w 7213600"/>
                <a:gd name="connsiteY22" fmla="*/ 6116320 h 6868160"/>
                <a:gd name="connsiteX23" fmla="*/ 1564640 w 7213600"/>
                <a:gd name="connsiteY23" fmla="*/ 6167120 h 6868160"/>
                <a:gd name="connsiteX24" fmla="*/ 1259840 w 7213600"/>
                <a:gd name="connsiteY24" fmla="*/ 6035040 h 6868160"/>
                <a:gd name="connsiteX25" fmla="*/ 1178560 w 7213600"/>
                <a:gd name="connsiteY25" fmla="*/ 5882640 h 6868160"/>
                <a:gd name="connsiteX26" fmla="*/ 812800 w 7213600"/>
                <a:gd name="connsiteY26" fmla="*/ 5476240 h 6868160"/>
                <a:gd name="connsiteX27" fmla="*/ 680720 w 7213600"/>
                <a:gd name="connsiteY27" fmla="*/ 5364480 h 6868160"/>
                <a:gd name="connsiteX28" fmla="*/ 467360 w 7213600"/>
                <a:gd name="connsiteY28" fmla="*/ 5293360 h 6868160"/>
                <a:gd name="connsiteX29" fmla="*/ 0 w 7213600"/>
                <a:gd name="connsiteY29" fmla="*/ 4978400 h 6868160"/>
                <a:gd name="connsiteX30" fmla="*/ 0 w 7213600"/>
                <a:gd name="connsiteY30" fmla="*/ 2661920 h 6868160"/>
                <a:gd name="connsiteX31" fmla="*/ 152400 w 7213600"/>
                <a:gd name="connsiteY31" fmla="*/ 2631440 h 6868160"/>
                <a:gd name="connsiteX32" fmla="*/ 274320 w 7213600"/>
                <a:gd name="connsiteY32" fmla="*/ 2712720 h 6868160"/>
                <a:gd name="connsiteX33" fmla="*/ 325120 w 7213600"/>
                <a:gd name="connsiteY33" fmla="*/ 2448560 h 6868160"/>
                <a:gd name="connsiteX34" fmla="*/ 497840 w 7213600"/>
                <a:gd name="connsiteY34" fmla="*/ 2275840 h 6868160"/>
                <a:gd name="connsiteX35" fmla="*/ 680720 w 7213600"/>
                <a:gd name="connsiteY35" fmla="*/ 2306320 h 6868160"/>
                <a:gd name="connsiteX36" fmla="*/ 640080 w 7213600"/>
                <a:gd name="connsiteY36" fmla="*/ 2103120 h 6868160"/>
                <a:gd name="connsiteX37" fmla="*/ 670560 w 7213600"/>
                <a:gd name="connsiteY37" fmla="*/ 1960880 h 6868160"/>
                <a:gd name="connsiteX38" fmla="*/ 1016000 w 7213600"/>
                <a:gd name="connsiteY38" fmla="*/ 1889760 h 6868160"/>
                <a:gd name="connsiteX39" fmla="*/ 1046480 w 7213600"/>
                <a:gd name="connsiteY39" fmla="*/ 1412240 h 6868160"/>
                <a:gd name="connsiteX40" fmla="*/ 1300480 w 7213600"/>
                <a:gd name="connsiteY40" fmla="*/ 1066800 h 6868160"/>
                <a:gd name="connsiteX41" fmla="*/ 1402080 w 7213600"/>
                <a:gd name="connsiteY41" fmla="*/ 833120 h 6868160"/>
                <a:gd name="connsiteX42" fmla="*/ 1821180 w 7213600"/>
                <a:gd name="connsiteY42" fmla="*/ 175260 h 6868160"/>
                <a:gd name="connsiteX43" fmla="*/ 2011680 w 7213600"/>
                <a:gd name="connsiteY43" fmla="*/ 0 h 68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213600" h="6868160">
                  <a:moveTo>
                    <a:pt x="1981200" y="10160"/>
                  </a:moveTo>
                  <a:lnTo>
                    <a:pt x="3627120" y="10160"/>
                  </a:lnTo>
                  <a:lnTo>
                    <a:pt x="3799840" y="518160"/>
                  </a:lnTo>
                  <a:lnTo>
                    <a:pt x="3952240" y="772160"/>
                  </a:lnTo>
                  <a:lnTo>
                    <a:pt x="4013200" y="1056640"/>
                  </a:lnTo>
                  <a:lnTo>
                    <a:pt x="4013200" y="1310640"/>
                  </a:lnTo>
                  <a:lnTo>
                    <a:pt x="4114800" y="1524000"/>
                  </a:lnTo>
                  <a:lnTo>
                    <a:pt x="4226560" y="1788160"/>
                  </a:lnTo>
                  <a:lnTo>
                    <a:pt x="4460240" y="1971040"/>
                  </a:lnTo>
                  <a:lnTo>
                    <a:pt x="5008880" y="3230880"/>
                  </a:lnTo>
                  <a:lnTo>
                    <a:pt x="5425440" y="3881120"/>
                  </a:lnTo>
                  <a:lnTo>
                    <a:pt x="6512560" y="5049520"/>
                  </a:lnTo>
                  <a:lnTo>
                    <a:pt x="6634480" y="5171440"/>
                  </a:lnTo>
                  <a:lnTo>
                    <a:pt x="6766560" y="5181600"/>
                  </a:lnTo>
                  <a:lnTo>
                    <a:pt x="7203440" y="5181600"/>
                  </a:lnTo>
                  <a:cubicBezTo>
                    <a:pt x="7206827" y="5743787"/>
                    <a:pt x="7210213" y="6305973"/>
                    <a:pt x="7213600" y="6868160"/>
                  </a:cubicBezTo>
                  <a:lnTo>
                    <a:pt x="3728720" y="6868160"/>
                  </a:lnTo>
                  <a:lnTo>
                    <a:pt x="3627120" y="6756400"/>
                  </a:lnTo>
                  <a:lnTo>
                    <a:pt x="3068320" y="6421120"/>
                  </a:lnTo>
                  <a:lnTo>
                    <a:pt x="2783840" y="6268720"/>
                  </a:lnTo>
                  <a:lnTo>
                    <a:pt x="2438400" y="6146800"/>
                  </a:lnTo>
                  <a:lnTo>
                    <a:pt x="2062480" y="6085840"/>
                  </a:lnTo>
                  <a:lnTo>
                    <a:pt x="1747520" y="6116320"/>
                  </a:lnTo>
                  <a:lnTo>
                    <a:pt x="1564640" y="6167120"/>
                  </a:lnTo>
                  <a:lnTo>
                    <a:pt x="1259840" y="6035040"/>
                  </a:lnTo>
                  <a:lnTo>
                    <a:pt x="1178560" y="5882640"/>
                  </a:lnTo>
                  <a:lnTo>
                    <a:pt x="812800" y="5476240"/>
                  </a:lnTo>
                  <a:lnTo>
                    <a:pt x="680720" y="5364480"/>
                  </a:lnTo>
                  <a:lnTo>
                    <a:pt x="467360" y="5293360"/>
                  </a:lnTo>
                  <a:lnTo>
                    <a:pt x="0" y="4978400"/>
                  </a:lnTo>
                  <a:lnTo>
                    <a:pt x="0" y="2661920"/>
                  </a:lnTo>
                  <a:lnTo>
                    <a:pt x="152400" y="2631440"/>
                  </a:lnTo>
                  <a:lnTo>
                    <a:pt x="274320" y="2712720"/>
                  </a:lnTo>
                  <a:lnTo>
                    <a:pt x="325120" y="2448560"/>
                  </a:lnTo>
                  <a:lnTo>
                    <a:pt x="497840" y="2275840"/>
                  </a:lnTo>
                  <a:lnTo>
                    <a:pt x="680720" y="2306320"/>
                  </a:lnTo>
                  <a:lnTo>
                    <a:pt x="640080" y="2103120"/>
                  </a:lnTo>
                  <a:lnTo>
                    <a:pt x="670560" y="1960880"/>
                  </a:lnTo>
                  <a:lnTo>
                    <a:pt x="1016000" y="1889760"/>
                  </a:lnTo>
                  <a:lnTo>
                    <a:pt x="1046480" y="1412240"/>
                  </a:lnTo>
                  <a:cubicBezTo>
                    <a:pt x="1053253" y="1329267"/>
                    <a:pt x="1298363" y="1071033"/>
                    <a:pt x="1300480" y="1066800"/>
                  </a:cubicBezTo>
                  <a:cubicBezTo>
                    <a:pt x="1359747" y="970280"/>
                    <a:pt x="1315297" y="981710"/>
                    <a:pt x="1402080" y="833120"/>
                  </a:cubicBezTo>
                  <a:cubicBezTo>
                    <a:pt x="1405467" y="833120"/>
                    <a:pt x="1821180" y="173143"/>
                    <a:pt x="1821180" y="175260"/>
                  </a:cubicBezTo>
                  <a:cubicBezTo>
                    <a:pt x="1916853" y="67733"/>
                    <a:pt x="2009563" y="4233"/>
                    <a:pt x="2011680" y="0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3211D00-423B-4022-8729-A5E3E4048CF6}"/>
                </a:ext>
              </a:extLst>
            </p:cNvPr>
            <p:cNvCxnSpPr>
              <a:cxnSpLocks/>
            </p:cNvCxnSpPr>
            <p:nvPr/>
          </p:nvCxnSpPr>
          <p:spPr>
            <a:xfrm>
              <a:off x="9127208" y="5680558"/>
              <a:ext cx="329976" cy="35325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1B995CB-CC75-61C1-FD76-3C0F7039E452}"/>
                </a:ext>
              </a:extLst>
            </p:cNvPr>
            <p:cNvCxnSpPr>
              <a:cxnSpLocks/>
            </p:cNvCxnSpPr>
            <p:nvPr/>
          </p:nvCxnSpPr>
          <p:spPr>
            <a:xfrm>
              <a:off x="9475770" y="4737387"/>
              <a:ext cx="329976" cy="35325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EEFF04E-D667-65BF-AB45-1C95E530C06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4789" y="4728075"/>
              <a:ext cx="329976" cy="35325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D036177-0489-82E9-E842-29A743D866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21048" y="4656122"/>
              <a:ext cx="48474" cy="446228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24B1591-9393-A818-4A11-4BDA7E0D18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27872" y="5852443"/>
              <a:ext cx="100417" cy="24598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517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7BB85B-90F7-C14B-2C3C-3A204F5B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Summary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F90B8-C07F-A5E3-253F-913A0BDAD5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843F7-A4EE-0CB3-53AD-65780B212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0A19D4A-721F-2F87-0779-FFE64E6351A3}"/>
              </a:ext>
            </a:extLst>
          </p:cNvPr>
          <p:cNvSpPr txBox="1">
            <a:spLocks/>
          </p:cNvSpPr>
          <p:nvPr/>
        </p:nvSpPr>
        <p:spPr>
          <a:xfrm>
            <a:off x="723901" y="2012262"/>
            <a:ext cx="10629900" cy="40332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ts val="2933"/>
              </a:lnSpc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None/>
              <a:defRPr sz="2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1pPr>
            <a:lvl2pPr marL="193295" indent="-191995" algn="l" defTabSz="914377" rtl="0" eaLnBrk="1" latinLnBrk="0" hangingPunct="1">
              <a:lnSpc>
                <a:spcPts val="2533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tabLst/>
              <a:defRPr sz="21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383990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575986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4pPr>
            <a:lvl5pPr marL="767981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Multiple Issues Exist</a:t>
            </a:r>
          </a:p>
          <a:p>
            <a:pPr marL="536195" lvl="1" indent="-342900"/>
            <a:r>
              <a:rPr lang="en-NZ"/>
              <a:t>Undersized Structures</a:t>
            </a:r>
          </a:p>
          <a:p>
            <a:pPr marL="536195" lvl="1" indent="-342900"/>
            <a:r>
              <a:rPr lang="en-NZ"/>
              <a:t>Limited Channel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Risk is Generally 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No Low Hanging Fruit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Solution is Likely to be a Large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Based on This -Do We Proceed to Phase 3?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5772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20335-B04A-5DE9-A192-2C3DAE51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Next Steps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A42A7-A105-9B4D-456D-43FDA6B89F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Discussion – Phase 3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DC0E1-4C2D-DC68-947B-8494573E4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28F2C7-ECCC-4B96-63B8-6C0A05D204ED}"/>
              </a:ext>
            </a:extLst>
          </p:cNvPr>
          <p:cNvSpPr txBox="1">
            <a:spLocks/>
          </p:cNvSpPr>
          <p:nvPr/>
        </p:nvSpPr>
        <p:spPr>
          <a:xfrm>
            <a:off x="723901" y="2012262"/>
            <a:ext cx="10629900" cy="403321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ts val="2933"/>
              </a:lnSpc>
              <a:spcBef>
                <a:spcPts val="0"/>
              </a:spcBef>
              <a:spcAft>
                <a:spcPts val="267"/>
              </a:spcAft>
              <a:buFont typeface="Arial" panose="020B0604020202020204" pitchFamily="34" charset="0"/>
              <a:buNone/>
              <a:defRPr sz="22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1pPr>
            <a:lvl2pPr marL="193295" indent="-191995" algn="l" defTabSz="914377" rtl="0" eaLnBrk="1" latinLnBrk="0" hangingPunct="1">
              <a:lnSpc>
                <a:spcPts val="2533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tabLst/>
              <a:defRPr sz="21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383990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575986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33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Semibold" panose="020B0603030403020204" pitchFamily="34" charset="0"/>
                <a:ea typeface="+mn-ea"/>
                <a:cs typeface="Arial" panose="020B0604020202020204" pitchFamily="34" charset="0"/>
              </a:defRPr>
            </a:lvl4pPr>
            <a:lvl5pPr marL="767981" indent="-191995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Develop Alternatives?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Funding?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/>
              <a:t>Timeline?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144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7F92A3-E276-823F-2F99-33F5FBE9B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Where things stand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8D627-35B2-49B4-F56F-6D8600F6A1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4B98E-90EA-B74D-6664-845FC32B6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632244-1D2E-2CFF-47F7-ABF1A060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" y="2116212"/>
            <a:ext cx="10699407" cy="409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5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955CDEA-61BC-1F11-5C42-7C3AD470FF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>
            <a:noAutofit/>
          </a:bodyPr>
          <a:lstStyle/>
          <a:p>
            <a:pPr algn="l"/>
            <a:r>
              <a:rPr lang="en-NZ" sz="227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Conclusions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27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Determined that Existing Infrastructure is Undersized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27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Channel Capacity is Lacking</a:t>
            </a:r>
          </a:p>
          <a:p>
            <a:pPr algn="l"/>
            <a:endParaRPr lang="en-NZ" sz="2270" dirty="0">
              <a:solidFill>
                <a:schemeClr val="tx1">
                  <a:lumMod val="65000"/>
                  <a:lumOff val="35000"/>
                </a:schemeClr>
              </a:solidFill>
              <a:ea typeface="Source Sans Pro Semibold" panose="020B0603030403020204" pitchFamily="34" charset="0"/>
            </a:endParaRPr>
          </a:p>
          <a:p>
            <a:pPr algn="l"/>
            <a:r>
              <a:rPr lang="en-NZ" sz="2270" dirty="0">
                <a:solidFill>
                  <a:schemeClr val="tx1">
                    <a:lumMod val="65000"/>
                    <a:lumOff val="35000"/>
                  </a:schemeClr>
                </a:solidFill>
                <a:ea typeface="Source Sans Pro Semibold" panose="020B0603030403020204" pitchFamily="34" charset="0"/>
              </a:rPr>
              <a:t>Recommendations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27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Additional Survey - Complete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27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Model Refinements - Complete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27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Look at Debris Flow - Complete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sz="227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Develop Concept Alternatives - Today</a:t>
            </a:r>
          </a:p>
          <a:p>
            <a:endParaRPr lang="en-NZ" sz="2270" dirty="0">
              <a:ea typeface="Source Sans Pro Semibold" panose="020B0603030403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5A8DD-D7B7-38D2-1936-7B34EF43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Phase 1 recap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E37CC-3A53-45F3-2F3D-3C0D5DB27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7216D1-8FF4-E7B9-CB24-0075374B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Phase 2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E8A7E-FFEE-7CB1-8277-1E03D9BBE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Survey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D6B4E-DB66-F611-01C6-DCD750CCD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aerial view of a green area&#10;&#10;AI-generated content may be incorrect.">
            <a:extLst>
              <a:ext uri="{FF2B5EF4-FFF2-40B4-BE49-F238E27FC236}">
                <a16:creationId xmlns:a16="http://schemas.microsoft.com/office/drawing/2014/main" id="{339E7CAD-2DA8-8776-4C7A-7D3A7BC89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56" y="1887436"/>
            <a:ext cx="5310087" cy="43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CB5EFC-B6FF-2018-9CD7-0D75F616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Phase 2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AB7EC-62CE-34E8-B5C9-C1C3B689CA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i-NZ" dirty="0"/>
              <a:t>Model Refinements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CA089-E97F-A739-78C5-BCF2CAB77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map of a river&#10;&#10;AI-generated content may be incorrect.">
            <a:extLst>
              <a:ext uri="{FF2B5EF4-FFF2-40B4-BE49-F238E27FC236}">
                <a16:creationId xmlns:a16="http://schemas.microsoft.com/office/drawing/2014/main" id="{E9C75659-7A90-F4F0-749B-62BAB938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06" y="1989033"/>
            <a:ext cx="4636588" cy="41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49E5CF-5C4B-6065-9F49-EFDE2DAB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Risk is low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6FB4F-C1AD-B9C3-A8C5-F90E413463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381DB-6229-F2E7-E448-C990FC4AC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E57B50CE-ED30-EE2E-0B8F-7454DA01F9B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5432" b="64"/>
          <a:stretch/>
        </p:blipFill>
        <p:spPr>
          <a:xfrm>
            <a:off x="1159999" y="2058988"/>
            <a:ext cx="5372100" cy="4298612"/>
          </a:xfrm>
          <a:prstGeom prst="rect">
            <a:avLst/>
          </a:prstGeom>
        </p:spPr>
      </p:pic>
      <p:pic>
        <p:nvPicPr>
          <p:cNvPr id="7" name="Picture 6" descr="A satellite image of a river&#10;&#10;AI-generated content may be incorrect.">
            <a:extLst>
              <a:ext uri="{FF2B5EF4-FFF2-40B4-BE49-F238E27FC236}">
                <a16:creationId xmlns:a16="http://schemas.microsoft.com/office/drawing/2014/main" id="{EC7D6CD9-13C1-1F60-856C-981E57041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08" y="2058988"/>
            <a:ext cx="3846768" cy="4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9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8B71E-B79E-055B-DE07-ADACBEC6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Debris flow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9A030-4CD6-8478-EB98-FC51E864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aerial view of a river&#10;&#10;AI-generated content may be incorrect.">
            <a:extLst>
              <a:ext uri="{FF2B5EF4-FFF2-40B4-BE49-F238E27FC236}">
                <a16:creationId xmlns:a16="http://schemas.microsoft.com/office/drawing/2014/main" id="{6C253026-A907-578A-79E7-983C71D35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38" y="1836744"/>
            <a:ext cx="5929923" cy="44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9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8CBE51-B216-DD4A-5B65-F7F1724D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Rail and Tawe St Structure Enlargement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91BD6-6B85-A7EA-122F-2FC471C270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900" y="1460602"/>
            <a:ext cx="9542317" cy="347133"/>
          </a:xfrm>
        </p:spPr>
        <p:txBody>
          <a:bodyPr/>
          <a:lstStyle/>
          <a:p>
            <a:r>
              <a:rPr lang="en-NZ" dirty="0"/>
              <a:t>Enlarging the RR and Tawe St. Structures Alone Made Almost No Difference</a:t>
            </a:r>
          </a:p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85337-4792-D245-3EE5-C1A6A32A7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45717F-2858-4043-A9CA-B2273EB6097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map of land with green paint&#10;&#10;AI-generated content may be incorrect.">
            <a:extLst>
              <a:ext uri="{FF2B5EF4-FFF2-40B4-BE49-F238E27FC236}">
                <a16:creationId xmlns:a16="http://schemas.microsoft.com/office/drawing/2014/main" id="{8DA6C7C5-1ADD-EA3C-EB6B-B6CABDF8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02" y="2100626"/>
            <a:ext cx="5187996" cy="42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7409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6">
  <a:themeElements>
    <a:clrScheme name="Beca New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12A8B2"/>
      </a:accent1>
      <a:accent2>
        <a:srgbClr val="F6C808"/>
      </a:accent2>
      <a:accent3>
        <a:srgbClr val="8D0E84"/>
      </a:accent3>
      <a:accent4>
        <a:srgbClr val="009FDA"/>
      </a:accent4>
      <a:accent5>
        <a:srgbClr val="A5A5A5"/>
      </a:accent5>
      <a:accent6>
        <a:srgbClr val="E7E6E6"/>
      </a:accent6>
      <a:hlink>
        <a:srgbClr val="FFCE00"/>
      </a:hlink>
      <a:folHlink>
        <a:srgbClr val="8D0E84"/>
      </a:folHlink>
    </a:clrScheme>
    <a:fontScheme name="Beca Arial Nova">
      <a:majorFont>
        <a:latin typeface="Arial Nova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arrows.potx" id="{25F4C200-7E9A-4A1E-8E98-0CCF33559D86}" vid="{F3DAA4E6-F956-440C-AB33-A9D2C6EFE2C5}"/>
    </a:ext>
  </a:extLst>
</a:theme>
</file>

<file path=ppt/theme/theme2.xml><?xml version="1.0" encoding="utf-8"?>
<a:theme xmlns:a="http://schemas.openxmlformats.org/drawingml/2006/main" name="Option 2">
  <a:themeElements>
    <a:clrScheme name="Beca New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12A8B2"/>
      </a:accent1>
      <a:accent2>
        <a:srgbClr val="F6C808"/>
      </a:accent2>
      <a:accent3>
        <a:srgbClr val="8D0E84"/>
      </a:accent3>
      <a:accent4>
        <a:srgbClr val="009FDA"/>
      </a:accent4>
      <a:accent5>
        <a:srgbClr val="A5A5A5"/>
      </a:accent5>
      <a:accent6>
        <a:srgbClr val="E7E6E6"/>
      </a:accent6>
      <a:hlink>
        <a:srgbClr val="FFCE00"/>
      </a:hlink>
      <a:folHlink>
        <a:srgbClr val="8D0E84"/>
      </a:folHlink>
    </a:clrScheme>
    <a:fontScheme name="Beca Arial Nova">
      <a:majorFont>
        <a:latin typeface="Arial Nova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arrows.potx" id="{25F4C200-7E9A-4A1E-8E98-0CCF33559D86}" vid="{F3DAA4E6-F956-440C-AB33-A9D2C6EFE2C5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AE889C91-CB39-3B49-A807-521534682636}" vid="{371C15DE-A4B0-9A44-A998-B4C834F9199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metadata xmlns="http://www.objective.com/ecm/document/metadata/4B413F916FD443D397C32D1E531FC4F9" version="1.0.0">
  <systemFields>
    <field name="Objective-Id">
      <value order="0">A1806929</value>
    </field>
    <field name="Objective-Title">
      <value order="0">20230705_Engagement update for Gavin 5 July 2023</value>
    </field>
    <field name="Objective-Description">
      <value order="0"/>
    </field>
    <field name="Objective-CreationStamp">
      <value order="0">2023-07-04T02:59:55Z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2023-07-04T21:54:52Z</value>
    </field>
    <field name="Objective-Owner">
      <value order="0">Jamie MacKenzie</value>
    </field>
    <field name="Objective-Path">
      <value order="0">ORC Global Folder:File Plan:Operations:Natural Hazards:Hazards - Queenstown Lakes:Rees - Dart hazard strategy:f_Presentations</value>
    </field>
    <field name="Objective-Parent">
      <value order="0">f_Presentations</value>
    </field>
    <field name="Objective-State">
      <value order="0">Being Edited</value>
    </field>
    <field name="Objective-VersionId">
      <value order="0">vA2926641</value>
    </field>
    <field name="Objective-Version">
      <value order="0">3.1</value>
    </field>
    <field name="Objective-VersionNumber">
      <value order="0">4</value>
    </field>
    <field name="Objective-VersionComment">
      <value order="0"/>
    </field>
    <field name="Objective-FileNumber">
      <value order="0">qA61725</value>
    </field>
    <field name="Objective-Classification">
      <value order="0">Restricted</value>
    </field>
    <field name="Objective-Caveats">
      <value order="0"/>
    </field>
  </systemFields>
  <catalogues>
    <catalogue name="Multimedia Document Type Catalogue" type="type" ori="id:cA34">
      <field name="Objective-Multimedia Type">
        <value order="0">Presentation</value>
      </field>
      <field name="Objective-Consent File Number">
        <value order="0"/>
      </field>
      <field name="Objective-Contact First Name">
        <value order="0"/>
      </field>
      <field name="Objective-Contact Last Name">
        <value order="0"/>
      </field>
      <field name="Objective-Compliance Category">
        <value order="0"/>
      </field>
      <field name="Objective-Consent Category">
        <value order="0"/>
      </field>
    </catalogue>
  </catalogues>
</metadat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D03078C743F06148858BF95D0BA487D3" ma:contentTypeVersion="102" ma:contentTypeDescription="Create a new document." ma:contentTypeScope="" ma:versionID="d0cd35c5658ae3e921299a7c1d4cb0aa">
  <xsd:schema xmlns:xsd="http://www.w3.org/2001/XMLSchema" xmlns:xs="http://www.w3.org/2001/XMLSchema" xmlns:p="http://schemas.microsoft.com/office/2006/metadata/properties" xmlns:ns2="87f2fd18-9700-4aea-99e3-8e4b0887fe74" xmlns:ns3="4f9c820c-e7e2-444d-97ee-45f2b3485c1d" xmlns:ns4="15ffb055-6eb4-45a1-bc20-bf2ac0d420da" xmlns:ns5="725c79e5-42ce-4aa0-ac78-b6418001f0d2" xmlns:ns6="c91a514c-9034-4fa3-897a-8352025b26ed" xmlns:ns7="cdedb0cc-52e9-4112-9809-155c1ad862d4" xmlns:ns8="7af8820d-5d77-49fd-a90f-de67c7df7ae1" xmlns:ns9="81efc5af-811e-4102-85a2-c09936ab6678" xmlns:ns10="bd952f20-380d-4438-a168-7bd88444152a" targetNamespace="http://schemas.microsoft.com/office/2006/metadata/properties" ma:root="true" ma:fieldsID="8922b4847d3d49f51fe9b12ad5c83b15" ns2:_="" ns3:_="" ns4:_="" ns5:_="" ns6:_="" ns7:_="" ns8:_="" ns9:_="" ns10:_="">
    <xsd:import namespace="87f2fd18-9700-4aea-99e3-8e4b0887fe74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cdedb0cc-52e9-4112-9809-155c1ad862d4"/>
    <xsd:import namespace="7af8820d-5d77-49fd-a90f-de67c7df7ae1"/>
    <xsd:import namespace="81efc5af-811e-4102-85a2-c09936ab6678"/>
    <xsd:import namespace="bd952f20-380d-4438-a168-7bd8844415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4:KeyWords" minOccurs="0"/>
                <xsd:element ref="ns3:Narrative" minOccurs="0"/>
                <xsd:element ref="ns4:SecurityClassification" minOccurs="0"/>
                <xsd:element ref="ns3:Subactivity" minOccurs="0"/>
                <xsd:element ref="ns3:Case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6:Year" minOccurs="0"/>
                <xsd:element ref="ns7:OverrideLabel" minOccurs="0"/>
                <xsd:element ref="ns8:zMigrationID" minOccurs="0"/>
                <xsd:element ref="ns8:zLegacy" minOccurs="0"/>
                <xsd:element ref="ns8:zLegacyJSON" minOccurs="0"/>
                <xsd:element ref="ns9:ObjectiveID" minOccurs="0"/>
                <xsd:element ref="ns10:MediaServiceMetadata" minOccurs="0"/>
                <xsd:element ref="ns10:MediaServiceFastMetadata" minOccurs="0"/>
                <xsd:element ref="ns10:MediaServiceObjectDetectorVersions" minOccurs="0"/>
                <xsd:element ref="ns10:lcf76f155ced4ddcb4097134ff3c332f" minOccurs="0"/>
                <xsd:element ref="ns2:TaxCatchAll" minOccurs="0"/>
                <xsd:element ref="ns10:MediaServiceDateTaken" minOccurs="0"/>
                <xsd:element ref="ns10:MediaServiceGenerationTime" minOccurs="0"/>
                <xsd:element ref="ns10:MediaServiceEventHashCode" minOccurs="0"/>
                <xsd:element ref="ns10:MediaServiceOCR" minOccurs="0"/>
                <xsd:element ref="ns10:MediaServiceLocation" minOccurs="0"/>
                <xsd:element ref="ns10:MediaLengthInSeconds" minOccurs="0"/>
                <xsd:element ref="ns10:SetLabel" minOccurs="0"/>
                <xsd:element ref="ns10:Links" minOccurs="0"/>
                <xsd:element ref="ns10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2fd18-9700-4aea-99e3-8e4b0887fe7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3" nillable="true" ma:displayName="Taxonomy Catch All Column" ma:hidden="true" ma:list="{82054dd0-f19d-4535-bc87-0ee4c6ec0929}" ma:internalName="TaxCatchAll" ma:showField="CatchAllData" ma:web="87f2fd18-9700-4aea-99e3-8e4b0887fe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format="Dropdown" ma:hidden="true" ma:internalName="DocumentType" ma:readOnly="fals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Narrative" ma:index="13" nillable="true" ma:displayName="Narrative" ma:hidden="true" ma:internalName="Narrative" ma:readOnly="false">
      <xsd:simpleType>
        <xsd:restriction base="dms:Note"/>
      </xsd:simpleType>
    </xsd:element>
    <xsd:element name="Subactivity" ma:index="15" nillable="true" ma:displayName="Subactivity" ma:default="NA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6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7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8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9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20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21" nillable="true" ma:displayName="Function Group" ma:default="Environment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2" nillable="true" ma:displayName="Function" ma:default="Natural Hazards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3" nillable="true" ma:displayName="PRA Type" ma:default="Doc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PRADate1" ma:index="24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5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6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7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8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9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30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31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2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3" nillable="true" ma:displayName="PRA Text 5" ma:hidden="true" ma:indexed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4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5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6" nillable="true" ma:displayName="Activity" ma:default="Work Projects and Programmes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2" nillable="true" ma:displayName="Key Words" ma:hidden="true" ma:internalName="KeyWords" ma:readOnly="false">
      <xsd:simpleType>
        <xsd:restriction base="dms:Note"/>
      </xsd:simpleType>
    </xsd:element>
    <xsd:element name="SecurityClassification" ma:index="14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7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8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9" nillable="true" ma:displayName="Team" ma:default="Work Projects and Programmes" ma:hidden="true" ma:internalName="Team" ma:readOnly="false">
      <xsd:simpleType>
        <xsd:restriction base="dms:Text">
          <xsd:maxLength value="255"/>
        </xsd:restriction>
      </xsd:simpleType>
    </xsd:element>
    <xsd:element name="Level2" ma:index="40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41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2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db0cc-52e9-4112-9809-155c1ad862d4" elementFormDefault="qualified">
    <xsd:import namespace="http://schemas.microsoft.com/office/2006/documentManagement/types"/>
    <xsd:import namespace="http://schemas.microsoft.com/office/infopath/2007/PartnerControls"/>
    <xsd:element name="OverrideLabel" ma:index="43" nillable="true" ma:displayName="Override Label" ma:hidden="true" ma:indexed="true" ma:internalName="OverrideLabel" ma:readOnly="false">
      <xsd:simpleType>
        <xsd:restriction base="dms:Choice">
          <xsd:enumeration value="00"/>
          <xsd:enumeration value="D02M"/>
          <xsd:enumeration value="D02L"/>
          <xsd:enumeration value="D07M"/>
          <xsd:enumeration value="D07L"/>
          <xsd:enumeration value="D10M"/>
          <xsd:enumeration value="D10M"/>
          <xsd:enumeration value="RETA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8820d-5d77-49fd-a90f-de67c7df7ae1" elementFormDefault="qualified">
    <xsd:import namespace="http://schemas.microsoft.com/office/2006/documentManagement/types"/>
    <xsd:import namespace="http://schemas.microsoft.com/office/infopath/2007/PartnerControls"/>
    <xsd:element name="zMigrationID" ma:index="44" nillable="true" ma:displayName="zMigrationID" ma:hidden="true" ma:indexed="true" ma:internalName="zMigrationID" ma:readOnly="false">
      <xsd:simpleType>
        <xsd:restriction base="dms:Text">
          <xsd:maxLength value="255"/>
        </xsd:restriction>
      </xsd:simpleType>
    </xsd:element>
    <xsd:element name="zLegacy" ma:index="45" nillable="true" ma:displayName="zLegacy" ma:hidden="true" ma:internalName="zLegacy" ma:readOnly="false">
      <xsd:simpleType>
        <xsd:restriction base="dms:Note"/>
      </xsd:simpleType>
    </xsd:element>
    <xsd:element name="zLegacyJSON" ma:index="46" nillable="true" ma:displayName="zLegacyJSON" ma:hidden="true" ma:internalName="zLegacyJS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fc5af-811e-4102-85a2-c09936ab6678" elementFormDefault="qualified">
    <xsd:import namespace="http://schemas.microsoft.com/office/2006/documentManagement/types"/>
    <xsd:import namespace="http://schemas.microsoft.com/office/infopath/2007/PartnerControls"/>
    <xsd:element name="ObjectiveID" ma:index="47" nillable="true" ma:displayName="Objective ID" ma:hidden="true" ma:internalName="ObjectiveID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52f20-380d-4438-a168-7bd8844415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c7d328cb-87b6-454d-8e4d-926b9ed8b4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5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5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5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59" nillable="true" ma:displayName="MediaLengthInSeconds" ma:hidden="true" ma:internalName="MediaLengthInSeconds" ma:readOnly="true">
      <xsd:simpleType>
        <xsd:restriction base="dms:Unknown"/>
      </xsd:simpleType>
    </xsd:element>
    <xsd:element name="SetLabel" ma:index="60" nillable="true" ma:displayName="Set Label" ma:default="RETAIN" ma:hidden="true" ma:indexed="true" ma:internalName="SetLabel" ma:readOnly="false">
      <xsd:simpleType>
        <xsd:restriction base="dms:Text"/>
      </xsd:simpleType>
    </xsd:element>
    <xsd:element name="Links" ma:index="61" nillable="true" ma:displayName="Links" ma:internalName="Links">
      <xsd:simpleType>
        <xsd:restriction base="dms:Note">
          <xsd:maxLength value="255"/>
        </xsd:restriction>
      </xsd:simpleType>
    </xsd:element>
    <xsd:element name="MediaServiceSearchProperties" ma:index="6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4f9c820c-e7e2-444d-97ee-45f2b3485c1d">NA</Project>
    <PRAText2 xmlns="4f9c820c-e7e2-444d-97ee-45f2b3485c1d" xsi:nil="true"/>
    <Subactivity xmlns="4f9c820c-e7e2-444d-97ee-45f2b3485c1d">NA</Subactivity>
    <Activity xmlns="4f9c820c-e7e2-444d-97ee-45f2b3485c1d">Work Projects and Programmes</Activity>
    <CategoryName xmlns="4f9c820c-e7e2-444d-97ee-45f2b3485c1d">NA</CategoryName>
    <FunctionGroup xmlns="4f9c820c-e7e2-444d-97ee-45f2b3485c1d">Environment</FunctionGroup>
    <_dlc_DocId xmlns="87f2fd18-9700-4aea-99e3-8e4b0887fe74">WorkProj-1980984618-18398</_dlc_DocId>
    <SecurityClassification xmlns="15ffb055-6eb4-45a1-bc20-bf2ac0d420da" xsi:nil="true"/>
    <zMigrationID xmlns="7af8820d-5d77-49fd-a90f-de67c7df7ae1">A1806929-pptx</zMigrationID>
    <Narrative xmlns="4f9c820c-e7e2-444d-97ee-45f2b3485c1d" xsi:nil="true"/>
    <zLegacyJSON xmlns="7af8820d-5d77-49fd-a90f-de67c7df7ae1">{
    "Links":  [
              ],
    "SystemFields":  {
                         "VersionModifiedBy":  "Jamie MacKenzie",
                         "SecurityClassification":  "Inherited - Restricted",
                         "CreatedBy":  "Jamie MacKenzie",
                         "PublishedBy":  "Jamie MacKenzie",
                         "CreatedDate":  "\/Date(1688450489000)\/",
                         "PublishedDate":  "\/Date(1688518024000)\/",
                         "MetadataModifiedBy":  "Jamie MacKenzie",
                         "Comments":  null,
                         "Catalogue":  null,
                         "PublishedState":  "Published",
                         "DocumentType":  "Multimedia Document",
                         "VersionModifiedDate":  "\/Date(1688507692000)\/",
                         "DocumentID":  "A1806929",
                         "MetadataModifiedDate":  "\/Date(1688532933000)\/",
                         "VersionNumber":  4,
                         "VersionLabel":  "4.0",
                         "DocumentPath":  "objective.orc.govt.nz \u003e\u003e\u003e ORC Global Folder \u003e\u003e\u003e File Plan \u003e\u003e\u003e Operations \u003e\u003e\u003e Natural Hazards \u003e\u003e\u003e Hazards - Queenstown Lakes \u003e\u003e\u003e Rees - Dart hazard strategy \u003e\u003e\u003e f_Presentations \u003e\u003e\u003e 20230705_Community engagement update for Gavin 5 July 2023",
                         "OwnerName":  "Jamie MacKenzie",
                         "DocumentName":  "20230705_Community engagement update for Gavin 5 July 2023"
                     },
    "CatalogueFields":  [
                            {
                                "UserPrincipalName":  null,
                                "FieldValue":  "Presentation",
                                "OrderNumber":  0.000,
                                "FieldType":  "string",
                                "AdditionalData":  null,
                                "Field":  "Multimedia Type",
                                "Transform":  null
                            }
                        ]
}</zLegacyJSON>
    <PRADate1 xmlns="4f9c820c-e7e2-444d-97ee-45f2b3485c1d" xsi:nil="true"/>
    <PRADateTrigger xmlns="4f9c820c-e7e2-444d-97ee-45f2b3485c1d" xsi:nil="true"/>
    <PRAText3 xmlns="4f9c820c-e7e2-444d-97ee-45f2b3485c1d" xsi:nil="true"/>
    <OverrideLabel xmlns="cdedb0cc-52e9-4112-9809-155c1ad862d4" xsi:nil="true"/>
    <Case xmlns="4f9c820c-e7e2-444d-97ee-45f2b3485c1d">Hazards - Regional</Case>
    <PRADateDisposal xmlns="4f9c820c-e7e2-444d-97ee-45f2b3485c1d" xsi:nil="true"/>
    <CategoryValue xmlns="4f9c820c-e7e2-444d-97ee-45f2b3485c1d">NA</CategoryValue>
    <PRADate2 xmlns="4f9c820c-e7e2-444d-97ee-45f2b3485c1d" xsi:nil="true"/>
    <PRAText4 xmlns="4f9c820c-e7e2-444d-97ee-45f2b3485c1d" xsi:nil="true"/>
    <Level2 xmlns="c91a514c-9034-4fa3-897a-8352025b26ed">NA</Level2>
    <Channel xmlns="c91a514c-9034-4fa3-897a-8352025b26ed">NA</Channel>
    <PRAType xmlns="4f9c820c-e7e2-444d-97ee-45f2b3485c1d">Doc</PRAType>
    <KeyWords xmlns="15ffb055-6eb4-45a1-bc20-bf2ac0d420da" xsi:nil="true"/>
    <PRADate3 xmlns="4f9c820c-e7e2-444d-97ee-45f2b3485c1d" xsi:nil="true"/>
    <Year xmlns="c91a514c-9034-4fa3-897a-8352025b26ed">NA</Year>
    <PRAText5 xmlns="4f9c820c-e7e2-444d-97ee-45f2b3485c1d" xsi:nil="true"/>
    <Level3 xmlns="c91a514c-9034-4fa3-897a-8352025b26ed" xsi:nil="true"/>
    <BusinessValue xmlns="4f9c820c-e7e2-444d-97ee-45f2b3485c1d" xsi:nil="true"/>
    <lcf76f155ced4ddcb4097134ff3c332f xmlns="bd952f20-380d-4438-a168-7bd88444152a">
      <Terms xmlns="http://schemas.microsoft.com/office/infopath/2007/PartnerControls"/>
    </lcf76f155ced4ddcb4097134ff3c332f>
    <Team xmlns="c91a514c-9034-4fa3-897a-8352025b26ed">Work Projects and Programmes</Team>
    <TaxCatchAll xmlns="87f2fd18-9700-4aea-99e3-8e4b0887fe74" xsi:nil="true"/>
    <RelatedPeople xmlns="4f9c820c-e7e2-444d-97ee-45f2b3485c1d">
      <UserInfo>
        <DisplayName/>
        <AccountId xsi:nil="true"/>
        <AccountType/>
      </UserInfo>
    </RelatedPeople>
    <SetLabel xmlns="bd952f20-380d-4438-a168-7bd88444152a">RETAIN</SetLabel>
    <Function xmlns="4f9c820c-e7e2-444d-97ee-45f2b3485c1d">Natural Hazards</Function>
    <AggregationStatus xmlns="4f9c820c-e7e2-444d-97ee-45f2b3485c1d">Normal</AggregationStatus>
    <AggregationNarrative xmlns="725c79e5-42ce-4aa0-ac78-b6418001f0d2" xsi:nil="true"/>
    <zLegacy xmlns="7af8820d-5d77-49fd-a90f-de67c7df7ae1">System Fields:
DocumentID: A1806929
DocumentName: 20230705_Community engagement update for Gavin 5 July 2023
DocumentPath: objective.orc.govt.nz &gt;&gt;&gt; ORC Global Folder &gt;&gt;&gt; File Plan &gt;&gt;&gt; Operations &gt;&gt;&gt; Natural Hazards &gt;&gt;&gt; Hazards - Queenstown Lakes &gt;&gt;&gt; Rees - Dart hazard strategy &gt;&gt;&gt; f_Presentations &gt;&gt;&gt; 20230705_Community engagement update for Gavin 5 July 2023
SecurityClassification: Inherited - Restricted
PublishedState: Published
PublishedDate: 05-Jul-2023 12:47:04
PublishedBy: Jamie MacKenzie
VersionNumber: 4
VersionLabel: 4.0
DocumentType: Multimedia Document
OwnerName: Jamie MacKenzie
CreatedBy: Jamie MacKenzie
CreatedDate: 04-Jul-2023 18:01:29
MetadataModifiedBy: Jamie MacKenzie
MetadataModifiedDate: 05-Jul-2023 16:55:33
VersionModifiedBy: Jamie MacKenzie
VersionModifiedDate: 05-Jul-2023 09:54:52
Catalogue Fields:
Multimedia Type: Presentation
</zLegacy>
    <DocumentType xmlns="4f9c820c-e7e2-444d-97ee-45f2b3485c1d" xsi:nil="true"/>
    <PRAText1 xmlns="4f9c820c-e7e2-444d-97ee-45f2b3485c1d" xsi:nil="true"/>
    <ObjectiveID xmlns="81efc5af-811e-4102-85a2-c09936ab6678">A1806929</ObjectiveID>
    <_dlc_DocIdUrl xmlns="87f2fd18-9700-4aea-99e3-8e4b0887fe74">
      <Url>https://otagorc.sharepoint.com/sites/WorkProj/_layouts/15/DocIdRedir.aspx?ID=WorkProj-1980984618-18398</Url>
      <Description>WorkProj-1980984618-18398</Description>
    </_dlc_DocIdUrl>
    <Links xmlns="bd952f20-380d-4438-a168-7bd88444152a" xsi:nil="true"/>
  </documentManagement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4B413F916FD443D397C32D1E531FC4F9"/>
  </ds:schemaRefs>
</ds:datastoreItem>
</file>

<file path=customXml/itemProps2.xml><?xml version="1.0" encoding="utf-8"?>
<ds:datastoreItem xmlns:ds="http://schemas.openxmlformats.org/officeDocument/2006/customXml" ds:itemID="{1A55B939-AF5A-4237-943F-EB2A69CB94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94381-0F5D-4C1C-8392-10F934631A2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BED4667-951A-4940-8E4D-8EFB4467F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f2fd18-9700-4aea-99e3-8e4b0887fe74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cdedb0cc-52e9-4112-9809-155c1ad862d4"/>
    <ds:schemaRef ds:uri="7af8820d-5d77-49fd-a90f-de67c7df7ae1"/>
    <ds:schemaRef ds:uri="81efc5af-811e-4102-85a2-c09936ab6678"/>
    <ds:schemaRef ds:uri="bd952f20-380d-4438-a168-7bd884441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38793F0-419E-44AC-832C-E84E243F18B2}">
  <ds:schemaRefs>
    <ds:schemaRef ds:uri="http://schemas.microsoft.com/office/infopath/2007/PartnerControls"/>
    <ds:schemaRef ds:uri="7af8820d-5d77-49fd-a90f-de67c7df7ae1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81efc5af-811e-4102-85a2-c09936ab6678"/>
    <ds:schemaRef ds:uri="87f2fd18-9700-4aea-99e3-8e4b0887fe74"/>
    <ds:schemaRef ds:uri="725c79e5-42ce-4aa0-ac78-b6418001f0d2"/>
    <ds:schemaRef ds:uri="15ffb055-6eb4-45a1-bc20-bf2ac0d420da"/>
    <ds:schemaRef ds:uri="cdedb0cc-52e9-4112-9809-155c1ad862d4"/>
    <ds:schemaRef ds:uri="4f9c820c-e7e2-444d-97ee-45f2b3485c1d"/>
    <ds:schemaRef ds:uri="c91a514c-9034-4fa3-897a-8352025b26ed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bd952f20-380d-4438-a168-7bd8844415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11651</TotalTime>
  <Words>308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 Source Sans Pro Semibold</vt:lpstr>
      <vt:lpstr>Arial</vt:lpstr>
      <vt:lpstr>Arial Narrow</vt:lpstr>
      <vt:lpstr>Arial Nova</vt:lpstr>
      <vt:lpstr>Arial Nova Light</vt:lpstr>
      <vt:lpstr>Calibri</vt:lpstr>
      <vt:lpstr>Courier New</vt:lpstr>
      <vt:lpstr>Rockwell Nova Light</vt:lpstr>
      <vt:lpstr>Source Sans Pro</vt:lpstr>
      <vt:lpstr>Source Sans Pro Bold</vt:lpstr>
      <vt:lpstr>Source Sans Pro Semibold</vt:lpstr>
      <vt:lpstr>Option 6</vt:lpstr>
      <vt:lpstr>Option 2</vt:lpstr>
      <vt:lpstr>1_Office Theme</vt:lpstr>
      <vt:lpstr>PowerPoint Presentation</vt:lpstr>
      <vt:lpstr>Overview</vt:lpstr>
      <vt:lpstr>Where things stand</vt:lpstr>
      <vt:lpstr>Phase 1 recap</vt:lpstr>
      <vt:lpstr>Phase 2</vt:lpstr>
      <vt:lpstr>Phase 2</vt:lpstr>
      <vt:lpstr>Risk is low</vt:lpstr>
      <vt:lpstr>Debris flow</vt:lpstr>
      <vt:lpstr>Rail and Tawe St Structure Enlargement</vt:lpstr>
      <vt:lpstr>Phase 2</vt:lpstr>
      <vt:lpstr>Phase 2</vt:lpstr>
      <vt:lpstr>Profile</vt:lpstr>
      <vt:lpstr>Plan</vt:lpstr>
      <vt:lpstr>Channel improvements</vt:lpstr>
      <vt:lpstr>Rough estimates</vt:lpstr>
      <vt:lpstr>Rough estimates</vt:lpstr>
      <vt:lpstr>Diversion channel</vt:lpstr>
      <vt:lpstr>Debris Basins</vt:lpstr>
      <vt:lpstr>Other?</vt:lpstr>
      <vt:lpstr>Summary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20230705_Community engagement update for Gavin 5 July 2023</dc:title>
  <dc:creator>Chloe Adams</dc:creator>
  <cp:lastModifiedBy>Jazzi Grey</cp:lastModifiedBy>
  <cp:revision>10</cp:revision>
  <cp:lastPrinted>2024-08-28T00:03:56Z</cp:lastPrinted>
  <dcterms:created xsi:type="dcterms:W3CDTF">2014-06-08T23:35:49Z</dcterms:created>
  <dcterms:modified xsi:type="dcterms:W3CDTF">2025-05-16T04:00:33Z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A1806929</vt:lpwstr>
  </property>
  <property fmtid="{D5CDD505-2E9C-101B-9397-08002B2CF9AE}" pid="4" name="Objective-Title">
    <vt:lpwstr>20230705_Engagement update for Gavin 5 July 2023</vt:lpwstr>
  </property>
  <property fmtid="{D5CDD505-2E9C-101B-9397-08002B2CF9AE}" pid="5" name="Objective-Comment">
    <vt:lpwstr/>
  </property>
  <property fmtid="{D5CDD505-2E9C-101B-9397-08002B2CF9AE}" pid="6" name="Objective-CreationStamp">
    <vt:filetime>2023-07-04T06:01:29Z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2023-07-04T21:54:52Z</vt:filetime>
  </property>
  <property fmtid="{D5CDD505-2E9C-101B-9397-08002B2CF9AE}" pid="11" name="Objective-Owner">
    <vt:lpwstr>Jamie MacKenzie</vt:lpwstr>
  </property>
  <property fmtid="{D5CDD505-2E9C-101B-9397-08002B2CF9AE}" pid="12" name="Objective-Path">
    <vt:lpwstr>ORC Global Folder:File Plan:Operations:Natural Hazards:Hazards - Queenstown Lakes:Rees - Dart hazard strategy:f_Presentations:</vt:lpwstr>
  </property>
  <property fmtid="{D5CDD505-2E9C-101B-9397-08002B2CF9AE}" pid="13" name="Objective-Parent">
    <vt:lpwstr>f_Presentations</vt:lpwstr>
  </property>
  <property fmtid="{D5CDD505-2E9C-101B-9397-08002B2CF9AE}" pid="14" name="Objective-State">
    <vt:lpwstr>Being Edited</vt:lpwstr>
  </property>
  <property fmtid="{D5CDD505-2E9C-101B-9397-08002B2CF9AE}" pid="15" name="Objective-Version">
    <vt:lpwstr>3.1</vt:lpwstr>
  </property>
  <property fmtid="{D5CDD505-2E9C-101B-9397-08002B2CF9AE}" pid="16" name="Objective-VersionNumber">
    <vt:r8>4</vt:r8>
  </property>
  <property fmtid="{D5CDD505-2E9C-101B-9397-08002B2CF9AE}" pid="17" name="Objective-VersionComment">
    <vt:lpwstr/>
  </property>
  <property fmtid="{D5CDD505-2E9C-101B-9397-08002B2CF9AE}" pid="18" name="Objective-FileNumber">
    <vt:lpwstr>qA61725</vt:lpwstr>
  </property>
  <property fmtid="{D5CDD505-2E9C-101B-9397-08002B2CF9AE}" pid="19" name="Objective-Classification">
    <vt:lpwstr>[Inherited - Restricted]</vt:lpwstr>
  </property>
  <property fmtid="{D5CDD505-2E9C-101B-9397-08002B2CF9AE}" pid="20" name="Objective-Caveats">
    <vt:lpwstr/>
  </property>
  <property fmtid="{D5CDD505-2E9C-101B-9397-08002B2CF9AE}" pid="21" name="Objective-Multimedia Type [system]">
    <vt:lpwstr>Presentation</vt:lpwstr>
  </property>
  <property fmtid="{D5CDD505-2E9C-101B-9397-08002B2CF9AE}" pid="22" name="Objective-Consent File Number [system]">
    <vt:lpwstr/>
  </property>
  <property fmtid="{D5CDD505-2E9C-101B-9397-08002B2CF9AE}" pid="23" name="Objective-Contact First Name [system]">
    <vt:lpwstr/>
  </property>
  <property fmtid="{D5CDD505-2E9C-101B-9397-08002B2CF9AE}" pid="24" name="Objective-Contact Last Name [system]">
    <vt:lpwstr/>
  </property>
  <property fmtid="{D5CDD505-2E9C-101B-9397-08002B2CF9AE}" pid="25" name="Objective-Compliance Category [system]">
    <vt:lpwstr/>
  </property>
  <property fmtid="{D5CDD505-2E9C-101B-9397-08002B2CF9AE}" pid="26" name="Objective-Consent Category [system]">
    <vt:lpwstr/>
  </property>
  <property fmtid="{D5CDD505-2E9C-101B-9397-08002B2CF9AE}" pid="27" name="Objective-Description">
    <vt:lpwstr/>
  </property>
  <property fmtid="{D5CDD505-2E9C-101B-9397-08002B2CF9AE}" pid="28" name="Objective-VersionId">
    <vt:lpwstr>vA2926641</vt:lpwstr>
  </property>
  <property fmtid="{D5CDD505-2E9C-101B-9397-08002B2CF9AE}" pid="29" name="Objective-Council Function">
    <vt:lpwstr>Corporate</vt:lpwstr>
  </property>
  <property fmtid="{D5CDD505-2E9C-101B-9397-08002B2CF9AE}" pid="30" name="Objective-Administrative Type">
    <vt:lpwstr>Manual</vt:lpwstr>
  </property>
  <property fmtid="{D5CDD505-2E9C-101B-9397-08002B2CF9AE}" pid="31" name="Objective-Consent File Number">
    <vt:lpwstr/>
  </property>
  <property fmtid="{D5CDD505-2E9C-101B-9397-08002B2CF9AE}" pid="32" name="Objective-Compliance Category">
    <vt:lpwstr/>
  </property>
  <property fmtid="{D5CDD505-2E9C-101B-9397-08002B2CF9AE}" pid="33" name="Objective-Consent Category">
    <vt:lpwstr/>
  </property>
  <property fmtid="{D5CDD505-2E9C-101B-9397-08002B2CF9AE}" pid="34" name="Objective-Multimedia Type">
    <vt:lpwstr>Presentation</vt:lpwstr>
  </property>
  <property fmtid="{D5CDD505-2E9C-101B-9397-08002B2CF9AE}" pid="35" name="Objective-Contact First Name">
    <vt:lpwstr/>
  </property>
  <property fmtid="{D5CDD505-2E9C-101B-9397-08002B2CF9AE}" pid="36" name="Objective-Contact Last Name">
    <vt:lpwstr/>
  </property>
  <property fmtid="{D5CDD505-2E9C-101B-9397-08002B2CF9AE}" pid="37" name="MediaServiceImageTags">
    <vt:lpwstr/>
  </property>
  <property fmtid="{D5CDD505-2E9C-101B-9397-08002B2CF9AE}" pid="38" name="ContentTypeId">
    <vt:lpwstr>0x010100D03078C743F06148858BF95D0BA487D3</vt:lpwstr>
  </property>
  <property fmtid="{D5CDD505-2E9C-101B-9397-08002B2CF9AE}" pid="39" name="CC">
    <vt:lpwstr/>
  </property>
  <property fmtid="{D5CDD505-2E9C-101B-9397-08002B2CF9AE}" pid="40" name="_dlc_DocIdItemGuid">
    <vt:lpwstr>6b8b48ac-732a-459a-b400-11d1866e35ab</vt:lpwstr>
  </property>
</Properties>
</file>