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 id="2147483672" r:id="rId7"/>
    <p:sldMasterId id="2147483700" r:id="rId8"/>
  </p:sldMasterIdLst>
  <p:notesMasterIdLst>
    <p:notesMasterId r:id="rId14"/>
  </p:notesMasterIdLst>
  <p:sldIdLst>
    <p:sldId id="258" r:id="rId9"/>
    <p:sldId id="353" r:id="rId10"/>
    <p:sldId id="343" r:id="rId11"/>
    <p:sldId id="351" r:id="rId12"/>
    <p:sldId id="348" r:id="rId13"/>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77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Gloag" initials="LG" lastIdx="21" clrIdx="0">
    <p:extLst>
      <p:ext uri="{19B8F6BF-5375-455C-9EA6-DF929625EA0E}">
        <p15:presenceInfo xmlns:p15="http://schemas.microsoft.com/office/powerpoint/2012/main" userId="S::Lisa.Gloag@orc.govt.nz::b283f2ce-69be-4687-9136-e668f2a791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C43"/>
    <a:srgbClr val="000000"/>
    <a:srgbClr val="FFFFFF"/>
    <a:srgbClr val="D1E9FD"/>
    <a:srgbClr val="003E60"/>
    <a:srgbClr val="EDEDED"/>
    <a:srgbClr val="0082B4"/>
    <a:srgbClr val="0394A6"/>
    <a:srgbClr val="70CEDB"/>
    <a:srgbClr val="B0DA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1C7327-39AC-49F0-992C-41ECC6170E3B}" v="32" dt="2025-09-19T03:26:16.138"/>
    <p1510:client id="{1662BCE1-FF87-48B6-B02C-FAFFE3C62E90}" v="411" dt="2025-09-19T04:01:13.238"/>
    <p1510:client id="{DC74E4D8-BD53-A996-AAD7-9A52C650860C}" v="1" dt="2025-09-19T03:26:40.3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1197" autoAdjust="0"/>
  </p:normalViewPr>
  <p:slideViewPr>
    <p:cSldViewPr snapToGrid="0">
      <p:cViewPr varScale="1">
        <p:scale>
          <a:sx n="83" d="100"/>
          <a:sy n="83" d="100"/>
        </p:scale>
        <p:origin x="686" y="48"/>
      </p:cViewPr>
      <p:guideLst>
        <p:guide orient="horz" pos="459"/>
        <p:guide pos="778"/>
      </p:guideLst>
    </p:cSldViewPr>
  </p:slideViewPr>
  <p:notesTextViewPr>
    <p:cViewPr>
      <p:scale>
        <a:sx n="1" d="1"/>
        <a:sy n="1" d="1"/>
      </p:scale>
      <p:origin x="0" y="0"/>
    </p:cViewPr>
  </p:notesTextViewPr>
  <p:notesViewPr>
    <p:cSldViewPr snapToGrid="0" showGuides="1">
      <p:cViewPr varScale="1">
        <p:scale>
          <a:sx n="74" d="100"/>
          <a:sy n="74" d="100"/>
        </p:scale>
        <p:origin x="328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5" Type="http://schemas.openxmlformats.org/officeDocument/2006/relationships/customXml" Target="../customXml/item5.xml"/><Relationship Id="rId15"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6533" tIns="48267" rIns="96533" bIns="48267" rtlCol="0"/>
          <a:lstStyle>
            <a:lvl1pPr algn="l">
              <a:defRPr sz="1300"/>
            </a:lvl1pPr>
          </a:lstStyle>
          <a:p>
            <a:endParaRPr lang="en-AU"/>
          </a:p>
        </p:txBody>
      </p:sp>
      <p:sp>
        <p:nvSpPr>
          <p:cNvPr id="3" name="Date Placeholder 2"/>
          <p:cNvSpPr>
            <a:spLocks noGrp="1"/>
          </p:cNvSpPr>
          <p:nvPr>
            <p:ph type="dt" idx="1"/>
          </p:nvPr>
        </p:nvSpPr>
        <p:spPr>
          <a:xfrm>
            <a:off x="4023992" y="0"/>
            <a:ext cx="3078427" cy="511731"/>
          </a:xfrm>
          <a:prstGeom prst="rect">
            <a:avLst/>
          </a:prstGeom>
        </p:spPr>
        <p:txBody>
          <a:bodyPr vert="horz" lIns="96533" tIns="48267" rIns="96533" bIns="48267" rtlCol="0"/>
          <a:lstStyle>
            <a:lvl1pPr algn="r">
              <a:defRPr sz="1300"/>
            </a:lvl1pPr>
          </a:lstStyle>
          <a:p>
            <a:fld id="{36B170CA-EDE6-4A3D-8B07-FA2BE0FAD1CE}" type="datetimeFigureOut">
              <a:rPr lang="en-AU" smtClean="0"/>
              <a:t>19/09/2025</a:t>
            </a:fld>
            <a:endParaRPr lang="en-AU"/>
          </a:p>
        </p:txBody>
      </p:sp>
      <p:sp>
        <p:nvSpPr>
          <p:cNvPr id="4" name="Slide Image Placeholder 3"/>
          <p:cNvSpPr>
            <a:spLocks noGrp="1" noRot="1" noChangeAspect="1"/>
          </p:cNvSpPr>
          <p:nvPr>
            <p:ph type="sldImg" idx="2"/>
          </p:nvPr>
        </p:nvSpPr>
        <p:spPr>
          <a:xfrm>
            <a:off x="141288" y="768350"/>
            <a:ext cx="6821487" cy="3836988"/>
          </a:xfrm>
          <a:prstGeom prst="rect">
            <a:avLst/>
          </a:prstGeom>
          <a:noFill/>
          <a:ln w="12700">
            <a:solidFill>
              <a:prstClr val="black"/>
            </a:solidFill>
          </a:ln>
        </p:spPr>
        <p:txBody>
          <a:bodyPr vert="horz" lIns="96533" tIns="48267" rIns="96533" bIns="48267" rtlCol="0" anchor="ctr"/>
          <a:lstStyle/>
          <a:p>
            <a:endParaRPr lang="en-AU"/>
          </a:p>
        </p:txBody>
      </p:sp>
      <p:sp>
        <p:nvSpPr>
          <p:cNvPr id="5" name="Notes Placeholder 4"/>
          <p:cNvSpPr>
            <a:spLocks noGrp="1"/>
          </p:cNvSpPr>
          <p:nvPr>
            <p:ph type="body" sz="quarter" idx="3"/>
          </p:nvPr>
        </p:nvSpPr>
        <p:spPr>
          <a:xfrm>
            <a:off x="710407" y="4861441"/>
            <a:ext cx="5683250" cy="4605576"/>
          </a:xfrm>
          <a:prstGeom prst="rect">
            <a:avLst/>
          </a:prstGeom>
        </p:spPr>
        <p:txBody>
          <a:bodyPr vert="horz" lIns="96533" tIns="48267" rIns="96533" bIns="4826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06"/>
            <a:ext cx="3078427" cy="511731"/>
          </a:xfrm>
          <a:prstGeom prst="rect">
            <a:avLst/>
          </a:prstGeom>
        </p:spPr>
        <p:txBody>
          <a:bodyPr vert="horz" lIns="96533" tIns="48267" rIns="96533" bIns="48267" rtlCol="0" anchor="b"/>
          <a:lstStyle>
            <a:lvl1pPr algn="l">
              <a:defRPr sz="1300"/>
            </a:lvl1pPr>
          </a:lstStyle>
          <a:p>
            <a:endParaRPr lang="en-AU"/>
          </a:p>
        </p:txBody>
      </p:sp>
      <p:sp>
        <p:nvSpPr>
          <p:cNvPr id="7" name="Slide Number Placeholder 6"/>
          <p:cNvSpPr>
            <a:spLocks noGrp="1"/>
          </p:cNvSpPr>
          <p:nvPr>
            <p:ph type="sldNum" sz="quarter" idx="5"/>
          </p:nvPr>
        </p:nvSpPr>
        <p:spPr>
          <a:xfrm>
            <a:off x="4023992" y="9721106"/>
            <a:ext cx="3078427" cy="511731"/>
          </a:xfrm>
          <a:prstGeom prst="rect">
            <a:avLst/>
          </a:prstGeom>
        </p:spPr>
        <p:txBody>
          <a:bodyPr vert="horz" lIns="96533" tIns="48267" rIns="96533" bIns="48267" rtlCol="0" anchor="b"/>
          <a:lstStyle>
            <a:lvl1pPr algn="r">
              <a:defRPr sz="1300"/>
            </a:lvl1pPr>
          </a:lstStyle>
          <a:p>
            <a:fld id="{CDFEE0BB-FED8-4B72-B701-17FC1A3408BD}" type="slidenum">
              <a:rPr lang="en-AU" smtClean="0"/>
              <a:t>‹#›</a:t>
            </a:fld>
            <a:endParaRPr lang="en-AU"/>
          </a:p>
        </p:txBody>
      </p:sp>
    </p:spTree>
    <p:extLst>
      <p:ext uri="{BB962C8B-B14F-4D97-AF65-F5344CB8AC3E}">
        <p14:creationId xmlns:p14="http://schemas.microsoft.com/office/powerpoint/2010/main" val="124296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defTabSz="411328">
              <a:defRPr/>
            </a:pPr>
            <a:fld id="{3088BDF5-082B-2A40-957B-1A1489EEBDA3}" type="slidenum">
              <a:rPr lang="en-US">
                <a:solidFill>
                  <a:prstClr val="black"/>
                </a:solidFill>
                <a:latin typeface="Arial" panose="020B0604020202020204" pitchFamily="34" charset="0"/>
              </a:rPr>
              <a:pPr defTabSz="411328">
                <a:defRPr/>
              </a:pPr>
              <a:t>3</a:t>
            </a:fld>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3455086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620F1-E6DC-4D83-9D8B-60DF6035B8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23501D9F-DC2B-4957-87D6-D912326BC8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2368C172-3E51-4828-A85A-F754FC1D4EAC}"/>
              </a:ext>
            </a:extLst>
          </p:cNvPr>
          <p:cNvSpPr>
            <a:spLocks noGrp="1"/>
          </p:cNvSpPr>
          <p:nvPr>
            <p:ph type="dt" sz="half" idx="10"/>
          </p:nvPr>
        </p:nvSpPr>
        <p:spPr/>
        <p:txBody>
          <a:bodyPr/>
          <a:lstStyle/>
          <a:p>
            <a:fld id="{0640DF4C-D4E6-42CC-9638-838F909ADD86}" type="datetimeFigureOut">
              <a:rPr lang="en-NZ" smtClean="0"/>
              <a:t>19/09/2025</a:t>
            </a:fld>
            <a:endParaRPr lang="en-NZ"/>
          </a:p>
        </p:txBody>
      </p:sp>
      <p:sp>
        <p:nvSpPr>
          <p:cNvPr id="5" name="Footer Placeholder 4">
            <a:extLst>
              <a:ext uri="{FF2B5EF4-FFF2-40B4-BE49-F238E27FC236}">
                <a16:creationId xmlns:a16="http://schemas.microsoft.com/office/drawing/2014/main" id="{D0CFB0F3-7287-4A75-ACEC-6CD6425A8B1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83F66B1-C714-4EA2-905D-0DDB07538E55}"/>
              </a:ext>
            </a:extLst>
          </p:cNvPr>
          <p:cNvSpPr>
            <a:spLocks noGrp="1"/>
          </p:cNvSpPr>
          <p:nvPr>
            <p:ph type="sldNum" sz="quarter" idx="12"/>
          </p:nvPr>
        </p:nvSpPr>
        <p:spPr/>
        <p:txBody>
          <a:bodyPr/>
          <a:lstStyle/>
          <a:p>
            <a:fld id="{6C87B176-B37D-4C86-A52E-BA5BA3F57D67}" type="slidenum">
              <a:rPr lang="en-NZ" smtClean="0"/>
              <a:t>‹#›</a:t>
            </a:fld>
            <a:endParaRPr lang="en-NZ"/>
          </a:p>
        </p:txBody>
      </p:sp>
    </p:spTree>
    <p:extLst>
      <p:ext uri="{BB962C8B-B14F-4D97-AF65-F5344CB8AC3E}">
        <p14:creationId xmlns:p14="http://schemas.microsoft.com/office/powerpoint/2010/main" val="2675373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426C-4001-434D-9AE9-63BD17BBB11F}"/>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72C5754-F788-4827-984C-2639903D3B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112258C-1A52-4888-89AC-7A78E33865AA}"/>
              </a:ext>
            </a:extLst>
          </p:cNvPr>
          <p:cNvSpPr>
            <a:spLocks noGrp="1"/>
          </p:cNvSpPr>
          <p:nvPr>
            <p:ph type="dt" sz="half" idx="10"/>
          </p:nvPr>
        </p:nvSpPr>
        <p:spPr/>
        <p:txBody>
          <a:bodyPr/>
          <a:lstStyle/>
          <a:p>
            <a:fld id="{0640DF4C-D4E6-42CC-9638-838F909ADD86}" type="datetimeFigureOut">
              <a:rPr lang="en-NZ" smtClean="0"/>
              <a:t>19/09/2025</a:t>
            </a:fld>
            <a:endParaRPr lang="en-NZ"/>
          </a:p>
        </p:txBody>
      </p:sp>
      <p:sp>
        <p:nvSpPr>
          <p:cNvPr id="5" name="Footer Placeholder 4">
            <a:extLst>
              <a:ext uri="{FF2B5EF4-FFF2-40B4-BE49-F238E27FC236}">
                <a16:creationId xmlns:a16="http://schemas.microsoft.com/office/drawing/2014/main" id="{5F9E5A34-2EBD-4670-89B1-BF3541776AF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C4CF1E0-649C-4F52-8F68-843D5A215071}"/>
              </a:ext>
            </a:extLst>
          </p:cNvPr>
          <p:cNvSpPr>
            <a:spLocks noGrp="1"/>
          </p:cNvSpPr>
          <p:nvPr>
            <p:ph type="sldNum" sz="quarter" idx="12"/>
          </p:nvPr>
        </p:nvSpPr>
        <p:spPr/>
        <p:txBody>
          <a:bodyPr/>
          <a:lstStyle/>
          <a:p>
            <a:fld id="{6C87B176-B37D-4C86-A52E-BA5BA3F57D67}" type="slidenum">
              <a:rPr lang="en-NZ" smtClean="0"/>
              <a:t>‹#›</a:t>
            </a:fld>
            <a:endParaRPr lang="en-NZ"/>
          </a:p>
        </p:txBody>
      </p:sp>
    </p:spTree>
    <p:extLst>
      <p:ext uri="{BB962C8B-B14F-4D97-AF65-F5344CB8AC3E}">
        <p14:creationId xmlns:p14="http://schemas.microsoft.com/office/powerpoint/2010/main" val="1389953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24245D-FFC6-467A-AFA7-AB211B791E74}"/>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FFADB1D-CB5E-49CB-9489-2DFE147D6CE9}"/>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97184B7-8EDE-4341-8EB0-02DE02023B0E}"/>
              </a:ext>
            </a:extLst>
          </p:cNvPr>
          <p:cNvSpPr>
            <a:spLocks noGrp="1"/>
          </p:cNvSpPr>
          <p:nvPr>
            <p:ph type="dt" sz="half" idx="10"/>
          </p:nvPr>
        </p:nvSpPr>
        <p:spPr/>
        <p:txBody>
          <a:bodyPr/>
          <a:lstStyle/>
          <a:p>
            <a:fld id="{0640DF4C-D4E6-42CC-9638-838F909ADD86}" type="datetimeFigureOut">
              <a:rPr lang="en-NZ" smtClean="0"/>
              <a:t>19/09/2025</a:t>
            </a:fld>
            <a:endParaRPr lang="en-NZ"/>
          </a:p>
        </p:txBody>
      </p:sp>
      <p:sp>
        <p:nvSpPr>
          <p:cNvPr id="5" name="Footer Placeholder 4">
            <a:extLst>
              <a:ext uri="{FF2B5EF4-FFF2-40B4-BE49-F238E27FC236}">
                <a16:creationId xmlns:a16="http://schemas.microsoft.com/office/drawing/2014/main" id="{F5F76CB3-E905-4753-92A9-A9AA97C325E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3EE406F-70B7-4A76-A73F-B7D63B8165F9}"/>
              </a:ext>
            </a:extLst>
          </p:cNvPr>
          <p:cNvSpPr>
            <a:spLocks noGrp="1"/>
          </p:cNvSpPr>
          <p:nvPr>
            <p:ph type="sldNum" sz="quarter" idx="12"/>
          </p:nvPr>
        </p:nvSpPr>
        <p:spPr/>
        <p:txBody>
          <a:bodyPr/>
          <a:lstStyle/>
          <a:p>
            <a:fld id="{6C87B176-B37D-4C86-A52E-BA5BA3F57D67}" type="slidenum">
              <a:rPr lang="en-NZ" smtClean="0"/>
              <a:t>‹#›</a:t>
            </a:fld>
            <a:endParaRPr lang="en-NZ"/>
          </a:p>
        </p:txBody>
      </p:sp>
    </p:spTree>
    <p:extLst>
      <p:ext uri="{BB962C8B-B14F-4D97-AF65-F5344CB8AC3E}">
        <p14:creationId xmlns:p14="http://schemas.microsoft.com/office/powerpoint/2010/main" val="3503691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page">
    <p:bg>
      <p:bgPr>
        <a:solidFill>
          <a:srgbClr val="003E60"/>
        </a:solidFill>
        <a:effectLst/>
      </p:bgPr>
    </p:bg>
    <p:spTree>
      <p:nvGrpSpPr>
        <p:cNvPr id="1" name=""/>
        <p:cNvGrpSpPr/>
        <p:nvPr/>
      </p:nvGrpSpPr>
      <p:grpSpPr>
        <a:xfrm>
          <a:off x="0" y="0"/>
          <a:ext cx="0" cy="0"/>
          <a:chOff x="0" y="0"/>
          <a:chExt cx="0" cy="0"/>
        </a:xfrm>
      </p:grpSpPr>
      <p:sp>
        <p:nvSpPr>
          <p:cNvPr id="28" name="Text Placeholder 4">
            <a:extLst>
              <a:ext uri="{FF2B5EF4-FFF2-40B4-BE49-F238E27FC236}">
                <a16:creationId xmlns:a16="http://schemas.microsoft.com/office/drawing/2014/main" id="{5C50D7ED-159E-FC4B-816C-E630009F9214}"/>
              </a:ext>
            </a:extLst>
          </p:cNvPr>
          <p:cNvSpPr>
            <a:spLocks noGrp="1"/>
          </p:cNvSpPr>
          <p:nvPr>
            <p:ph type="body" sz="quarter" idx="15" hasCustomPrompt="1"/>
          </p:nvPr>
        </p:nvSpPr>
        <p:spPr>
          <a:xfrm>
            <a:off x="1409221" y="5773983"/>
            <a:ext cx="9291411" cy="491861"/>
          </a:xfrm>
          <a:prstGeom prst="rect">
            <a:avLst/>
          </a:prstGeom>
        </p:spPr>
        <p:txBody>
          <a:bodyPr>
            <a:noAutofit/>
          </a:bodyPr>
          <a:lstStyle>
            <a:lvl1pPr marL="0" indent="0" algn="l">
              <a:buNone/>
              <a:defRPr sz="1800" b="0" i="0" baseline="0">
                <a:solidFill>
                  <a:schemeClr val="bg1">
                    <a:lumMod val="65000"/>
                  </a:schemeClr>
                </a:solidFill>
                <a:latin typeface="Source Sans Pro Semibold" panose="020B0603030403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409702" y="2608619"/>
            <a:ext cx="9291412" cy="478367"/>
          </a:xfrm>
          <a:prstGeom prst="rect">
            <a:avLst/>
          </a:prstGeom>
        </p:spPr>
        <p:txBody>
          <a:bodyPr>
            <a:normAutofit/>
          </a:bodyPr>
          <a:lstStyle>
            <a:lvl1pPr marL="0" indent="0">
              <a:buNone/>
              <a:defRPr sz="2133" b="0" i="0">
                <a:solidFill>
                  <a:srgbClr val="0096FF"/>
                </a:solidFill>
                <a:latin typeface="Source Sans Pro Semibold" panose="020B0603030403020204" pitchFamily="34" charset="0"/>
                <a:cs typeface="Arial" panose="020B0604020202020204" pitchFamily="34" charset="0"/>
              </a:defRPr>
            </a:lvl1pPr>
          </a:lstStyle>
          <a:p>
            <a:pPr lvl="0"/>
            <a:r>
              <a:rPr lang="en-GB"/>
              <a:t>Click to add subtitle</a:t>
            </a:r>
            <a:endParaRPr lang="en-US"/>
          </a:p>
        </p:txBody>
      </p:sp>
      <p:sp>
        <p:nvSpPr>
          <p:cNvPr id="4" name="Text Placeholder 4">
            <a:extLst>
              <a:ext uri="{FF2B5EF4-FFF2-40B4-BE49-F238E27FC236}">
                <a16:creationId xmlns:a16="http://schemas.microsoft.com/office/drawing/2014/main" id="{C738AB99-B129-12F0-A86D-1DC80C7E4EC3}"/>
              </a:ext>
            </a:extLst>
          </p:cNvPr>
          <p:cNvSpPr>
            <a:spLocks noGrp="1"/>
          </p:cNvSpPr>
          <p:nvPr>
            <p:ph type="body" sz="quarter" idx="13" hasCustomPrompt="1"/>
          </p:nvPr>
        </p:nvSpPr>
        <p:spPr>
          <a:xfrm>
            <a:off x="1409222" y="3178861"/>
            <a:ext cx="9291892" cy="1441267"/>
          </a:xfrm>
          <a:prstGeom prst="rect">
            <a:avLst/>
          </a:prstGeom>
        </p:spPr>
        <p:txBody>
          <a:bodyPr>
            <a:noAutofit/>
          </a:bodyPr>
          <a:lstStyle>
            <a:lvl1pPr marL="0" indent="0" algn="l">
              <a:lnSpc>
                <a:spcPts val="5333"/>
              </a:lnSpc>
              <a:buNone/>
              <a:defRPr sz="5000" b="1">
                <a:solidFill>
                  <a:srgbClr val="EAECED"/>
                </a:solidFill>
              </a:defRPr>
            </a:lvl1pPr>
          </a:lstStyle>
          <a:p>
            <a:pPr lvl="0"/>
            <a:r>
              <a:rPr lang="en-US"/>
              <a:t>Click to edit</a:t>
            </a:r>
            <a:br>
              <a:rPr lang="en-US"/>
            </a:br>
            <a:r>
              <a:rPr lang="en-US"/>
              <a:t>Master text styles</a:t>
            </a:r>
          </a:p>
        </p:txBody>
      </p:sp>
      <p:pic>
        <p:nvPicPr>
          <p:cNvPr id="3" name="Picture 2" descr="A picture containing graphical user interface&#10;&#10;Description automatically generated">
            <a:extLst>
              <a:ext uri="{FF2B5EF4-FFF2-40B4-BE49-F238E27FC236}">
                <a16:creationId xmlns:a16="http://schemas.microsoft.com/office/drawing/2014/main" id="{CD2094BF-CF46-8CE4-BF25-1B3AA1A2B4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7021" y="579548"/>
            <a:ext cx="1910675" cy="1145217"/>
          </a:xfrm>
          <a:prstGeom prst="rect">
            <a:avLst/>
          </a:prstGeom>
        </p:spPr>
      </p:pic>
      <p:sp>
        <p:nvSpPr>
          <p:cNvPr id="6" name="Rectangle 5">
            <a:extLst>
              <a:ext uri="{FF2B5EF4-FFF2-40B4-BE49-F238E27FC236}">
                <a16:creationId xmlns:a16="http://schemas.microsoft.com/office/drawing/2014/main" id="{2F2EA3E9-22F7-98FB-42DB-9F252E5DCE3B}"/>
              </a:ext>
            </a:extLst>
          </p:cNvPr>
          <p:cNvSpPr/>
          <p:nvPr userDrawn="1"/>
        </p:nvSpPr>
        <p:spPr>
          <a:xfrm>
            <a:off x="1509825" y="6783511"/>
            <a:ext cx="10682177"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1037426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text on white">
    <p:bg>
      <p:bgPr>
        <a:solidFill>
          <a:schemeClr val="bg1"/>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966F452A-D209-3145-B9E5-418684C85786}"/>
              </a:ext>
            </a:extLst>
          </p:cNvPr>
          <p:cNvSpPr>
            <a:spLocks noGrp="1"/>
          </p:cNvSpPr>
          <p:nvPr>
            <p:ph type="title" hasCustomPrompt="1"/>
          </p:nvPr>
        </p:nvSpPr>
        <p:spPr>
          <a:xfrm>
            <a:off x="725232" y="926046"/>
            <a:ext cx="10629021" cy="505548"/>
          </a:xfrm>
          <a:prstGeom prst="rect">
            <a:avLst/>
          </a:prstGeom>
        </p:spPr>
        <p:txBody>
          <a:bodyPr>
            <a:noAutofit/>
          </a:bodyPr>
          <a:lstStyle>
            <a:lvl1pPr>
              <a:defRPr sz="4000" b="0" i="0" baseline="0">
                <a:solidFill>
                  <a:srgbClr val="0A395B"/>
                </a:solidFill>
                <a:latin typeface=" Source Sans Pro Semibold"/>
                <a:cs typeface="Arial" panose="020B0604020202020204" pitchFamily="34" charset="0"/>
              </a:defRPr>
            </a:lvl1pPr>
          </a:lstStyle>
          <a:p>
            <a:r>
              <a:rPr lang="en-GB"/>
              <a:t>Click to add title</a:t>
            </a:r>
            <a:endParaRPr lang="en-US"/>
          </a:p>
        </p:txBody>
      </p:sp>
      <p:sp>
        <p:nvSpPr>
          <p:cNvPr id="22" name="Text Placeholder 21">
            <a:extLst>
              <a:ext uri="{FF2B5EF4-FFF2-40B4-BE49-F238E27FC236}">
                <a16:creationId xmlns:a16="http://schemas.microsoft.com/office/drawing/2014/main" id="{424A0A90-0190-8845-8B51-BBF8FB888DD6}"/>
              </a:ext>
            </a:extLst>
          </p:cNvPr>
          <p:cNvSpPr>
            <a:spLocks noGrp="1"/>
          </p:cNvSpPr>
          <p:nvPr>
            <p:ph type="body" sz="quarter" idx="20" hasCustomPrompt="1"/>
          </p:nvPr>
        </p:nvSpPr>
        <p:spPr>
          <a:xfrm>
            <a:off x="723902" y="1460603"/>
            <a:ext cx="10629900" cy="347133"/>
          </a:xfrm>
          <a:prstGeom prst="rect">
            <a:avLst/>
          </a:prstGeom>
        </p:spPr>
        <p:txBody>
          <a:bodyPr>
            <a:noAutofit/>
          </a:bodyPr>
          <a:lstStyle>
            <a:lvl1pPr marL="0" indent="0">
              <a:buNone/>
              <a:defRPr b="1"/>
            </a:lvl1pPr>
          </a:lstStyle>
          <a:p>
            <a:pPr lvl="0"/>
            <a:r>
              <a:rPr lang="en-GB"/>
              <a:t>Click to add subtitle</a:t>
            </a:r>
          </a:p>
        </p:txBody>
      </p:sp>
      <p:sp>
        <p:nvSpPr>
          <p:cNvPr id="7" name="Slide Number Placeholder 7">
            <a:extLst>
              <a:ext uri="{FF2B5EF4-FFF2-40B4-BE49-F238E27FC236}">
                <a16:creationId xmlns:a16="http://schemas.microsoft.com/office/drawing/2014/main" id="{ED590F41-6246-E941-AA78-A83304293432}"/>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4" name="Text Placeholder 23">
            <a:extLst>
              <a:ext uri="{FF2B5EF4-FFF2-40B4-BE49-F238E27FC236}">
                <a16:creationId xmlns:a16="http://schemas.microsoft.com/office/drawing/2014/main" id="{F4501DD9-80C5-1BB6-61BB-D4D43FCAFE7A}"/>
              </a:ext>
            </a:extLst>
          </p:cNvPr>
          <p:cNvSpPr>
            <a:spLocks noGrp="1"/>
          </p:cNvSpPr>
          <p:nvPr>
            <p:ph type="body" sz="quarter" idx="21" hasCustomPrompt="1"/>
          </p:nvPr>
        </p:nvSpPr>
        <p:spPr>
          <a:xfrm>
            <a:off x="723902" y="2012263"/>
            <a:ext cx="10629900" cy="4033212"/>
          </a:xfrm>
          <a:prstGeom prst="rect">
            <a:avLst/>
          </a:prstGeom>
        </p:spPr>
        <p:txBody>
          <a:bodyPr numCol="1" spcCol="180000">
            <a:noAutofit/>
          </a:bodyPr>
          <a:lstStyle>
            <a:lvl1pPr marL="0" indent="0">
              <a:lnSpc>
                <a:spcPts val="3067"/>
              </a:lnSpc>
              <a:spcAft>
                <a:spcPts val="400"/>
              </a:spcAft>
              <a:buFont typeface="Arial" panose="020B0604020202020204" pitchFamily="34" charset="0"/>
              <a:buNone/>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a:t>
            </a:r>
          </a:p>
          <a:p>
            <a:pPr lvl="0"/>
            <a:endParaRPr lang="en-GB"/>
          </a:p>
        </p:txBody>
      </p:sp>
      <p:sp>
        <p:nvSpPr>
          <p:cNvPr id="5" name="Rectangle 4">
            <a:extLst>
              <a:ext uri="{FF2B5EF4-FFF2-40B4-BE49-F238E27FC236}">
                <a16:creationId xmlns:a16="http://schemas.microsoft.com/office/drawing/2014/main" id="{7287AB96-42FD-5DF1-6E07-C785DA185518}"/>
              </a:ext>
            </a:extLst>
          </p:cNvPr>
          <p:cNvSpPr/>
          <p:nvPr userDrawn="1"/>
        </p:nvSpPr>
        <p:spPr>
          <a:xfrm>
            <a:off x="723902" y="6783511"/>
            <a:ext cx="11468100"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45"/>
          </a:p>
        </p:txBody>
      </p:sp>
    </p:spTree>
    <p:extLst>
      <p:ext uri="{BB962C8B-B14F-4D97-AF65-F5344CB8AC3E}">
        <p14:creationId xmlns:p14="http://schemas.microsoft.com/office/powerpoint/2010/main" val="1726873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page">
    <p:bg>
      <p:bgPr>
        <a:solidFill>
          <a:srgbClr val="003E60"/>
        </a:solidFill>
        <a:effectLst/>
      </p:bgPr>
    </p:bg>
    <p:spTree>
      <p:nvGrpSpPr>
        <p:cNvPr id="1" name=""/>
        <p:cNvGrpSpPr/>
        <p:nvPr/>
      </p:nvGrpSpPr>
      <p:grpSpPr>
        <a:xfrm>
          <a:off x="0" y="0"/>
          <a:ext cx="0" cy="0"/>
          <a:chOff x="0" y="0"/>
          <a:chExt cx="0" cy="0"/>
        </a:xfrm>
      </p:grpSpPr>
      <p:sp>
        <p:nvSpPr>
          <p:cNvPr id="28" name="Text Placeholder 4">
            <a:extLst>
              <a:ext uri="{FF2B5EF4-FFF2-40B4-BE49-F238E27FC236}">
                <a16:creationId xmlns:a16="http://schemas.microsoft.com/office/drawing/2014/main" id="{5C50D7ED-159E-FC4B-816C-E630009F9214}"/>
              </a:ext>
            </a:extLst>
          </p:cNvPr>
          <p:cNvSpPr>
            <a:spLocks noGrp="1"/>
          </p:cNvSpPr>
          <p:nvPr>
            <p:ph type="body" sz="quarter" idx="15" hasCustomPrompt="1"/>
          </p:nvPr>
        </p:nvSpPr>
        <p:spPr>
          <a:xfrm>
            <a:off x="1409220" y="5773982"/>
            <a:ext cx="9291411" cy="491861"/>
          </a:xfrm>
          <a:prstGeom prst="rect">
            <a:avLst/>
          </a:prstGeom>
        </p:spPr>
        <p:txBody>
          <a:bodyPr>
            <a:noAutofit/>
          </a:bodyPr>
          <a:lstStyle>
            <a:lvl1pPr marL="0" indent="0" algn="l">
              <a:buNone/>
              <a:defRPr sz="1800" b="0" i="0" baseline="0">
                <a:solidFill>
                  <a:schemeClr val="bg1">
                    <a:lumMod val="65000"/>
                  </a:schemeClr>
                </a:solidFill>
                <a:latin typeface="Source Sans Pro Semibold" panose="020B0603030403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409701" y="2608618"/>
            <a:ext cx="9291412" cy="478367"/>
          </a:xfrm>
          <a:prstGeom prst="rect">
            <a:avLst/>
          </a:prstGeom>
        </p:spPr>
        <p:txBody>
          <a:bodyPr>
            <a:normAutofit/>
          </a:bodyPr>
          <a:lstStyle>
            <a:lvl1pPr marL="0" indent="0">
              <a:buNone/>
              <a:defRPr sz="2133" b="0" i="0">
                <a:solidFill>
                  <a:srgbClr val="0096FF"/>
                </a:solidFill>
                <a:latin typeface="Source Sans Pro Semibold" panose="020B0603030403020204" pitchFamily="34" charset="0"/>
                <a:cs typeface="Arial" panose="020B0604020202020204" pitchFamily="34" charset="0"/>
              </a:defRPr>
            </a:lvl1pPr>
          </a:lstStyle>
          <a:p>
            <a:pPr lvl="0"/>
            <a:r>
              <a:rPr lang="en-GB"/>
              <a:t>Click to add subtitle</a:t>
            </a:r>
            <a:endParaRPr lang="en-US"/>
          </a:p>
        </p:txBody>
      </p:sp>
      <p:sp>
        <p:nvSpPr>
          <p:cNvPr id="4" name="Text Placeholder 4">
            <a:extLst>
              <a:ext uri="{FF2B5EF4-FFF2-40B4-BE49-F238E27FC236}">
                <a16:creationId xmlns:a16="http://schemas.microsoft.com/office/drawing/2014/main" id="{C738AB99-B129-12F0-A86D-1DC80C7E4EC3}"/>
              </a:ext>
            </a:extLst>
          </p:cNvPr>
          <p:cNvSpPr>
            <a:spLocks noGrp="1"/>
          </p:cNvSpPr>
          <p:nvPr>
            <p:ph type="body" sz="quarter" idx="13" hasCustomPrompt="1"/>
          </p:nvPr>
        </p:nvSpPr>
        <p:spPr>
          <a:xfrm>
            <a:off x="1409221" y="3178860"/>
            <a:ext cx="9291892" cy="1441267"/>
          </a:xfrm>
          <a:prstGeom prst="rect">
            <a:avLst/>
          </a:prstGeom>
        </p:spPr>
        <p:txBody>
          <a:bodyPr>
            <a:noAutofit/>
          </a:bodyPr>
          <a:lstStyle>
            <a:lvl1pPr marL="0" indent="0" algn="l">
              <a:lnSpc>
                <a:spcPts val="5333"/>
              </a:lnSpc>
              <a:buNone/>
              <a:defRPr sz="5000" b="1">
                <a:solidFill>
                  <a:srgbClr val="EAECED"/>
                </a:solidFill>
              </a:defRPr>
            </a:lvl1pPr>
          </a:lstStyle>
          <a:p>
            <a:pPr lvl="0"/>
            <a:r>
              <a:rPr lang="en-US"/>
              <a:t>Click to edit</a:t>
            </a:r>
            <a:br>
              <a:rPr lang="en-US"/>
            </a:br>
            <a:r>
              <a:rPr lang="en-US"/>
              <a:t>Master text styles</a:t>
            </a:r>
          </a:p>
        </p:txBody>
      </p:sp>
      <p:pic>
        <p:nvPicPr>
          <p:cNvPr id="3" name="Picture 2" descr="A picture containing graphical user interface&#10;&#10;Description automatically generated">
            <a:extLst>
              <a:ext uri="{FF2B5EF4-FFF2-40B4-BE49-F238E27FC236}">
                <a16:creationId xmlns:a16="http://schemas.microsoft.com/office/drawing/2014/main" id="{CD2094BF-CF46-8CE4-BF25-1B3AA1A2B4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7021" y="579546"/>
            <a:ext cx="1910675" cy="1145217"/>
          </a:xfrm>
          <a:prstGeom prst="rect">
            <a:avLst/>
          </a:prstGeom>
        </p:spPr>
      </p:pic>
      <p:sp>
        <p:nvSpPr>
          <p:cNvPr id="6" name="Rectangle 5">
            <a:extLst>
              <a:ext uri="{FF2B5EF4-FFF2-40B4-BE49-F238E27FC236}">
                <a16:creationId xmlns:a16="http://schemas.microsoft.com/office/drawing/2014/main" id="{2F2EA3E9-22F7-98FB-42DB-9F252E5DCE3B}"/>
              </a:ext>
            </a:extLst>
          </p:cNvPr>
          <p:cNvSpPr/>
          <p:nvPr userDrawn="1"/>
        </p:nvSpPr>
        <p:spPr>
          <a:xfrm>
            <a:off x="1509824" y="6783510"/>
            <a:ext cx="10682177"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483081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page Light">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409701" y="2608618"/>
            <a:ext cx="9291412" cy="478367"/>
          </a:xfrm>
          <a:prstGeom prst="rect">
            <a:avLst/>
          </a:prstGeom>
        </p:spPr>
        <p:txBody>
          <a:bodyPr>
            <a:normAutofit/>
          </a:bodyPr>
          <a:lstStyle>
            <a:lvl1pPr marL="0" indent="0">
              <a:buNone/>
              <a:defRPr sz="2133" b="1" i="0">
                <a:solidFill>
                  <a:srgbClr val="0073A0"/>
                </a:solidFill>
                <a:latin typeface="Source Sans Pro" panose="020B0503030403020204" pitchFamily="34" charset="0"/>
                <a:cs typeface="Arial" panose="020B0604020202020204" pitchFamily="34" charset="0"/>
              </a:defRPr>
            </a:lvl1pPr>
          </a:lstStyle>
          <a:p>
            <a:pPr lvl="0"/>
            <a:r>
              <a:rPr lang="en-GB"/>
              <a:t>Click to add subtitle</a:t>
            </a:r>
            <a:endParaRPr lang="en-US"/>
          </a:p>
        </p:txBody>
      </p:sp>
      <p:sp>
        <p:nvSpPr>
          <p:cNvPr id="2" name="Text Placeholder 4">
            <a:extLst>
              <a:ext uri="{FF2B5EF4-FFF2-40B4-BE49-F238E27FC236}">
                <a16:creationId xmlns:a16="http://schemas.microsoft.com/office/drawing/2014/main" id="{50DB1F15-37EC-C830-706B-5BCF91B821EC}"/>
              </a:ext>
            </a:extLst>
          </p:cNvPr>
          <p:cNvSpPr>
            <a:spLocks noGrp="1"/>
          </p:cNvSpPr>
          <p:nvPr>
            <p:ph type="body" sz="quarter" idx="13" hasCustomPrompt="1"/>
          </p:nvPr>
        </p:nvSpPr>
        <p:spPr>
          <a:xfrm>
            <a:off x="1409221" y="3178860"/>
            <a:ext cx="9291892" cy="1441267"/>
          </a:xfrm>
          <a:prstGeom prst="rect">
            <a:avLst/>
          </a:prstGeom>
        </p:spPr>
        <p:txBody>
          <a:bodyPr>
            <a:noAutofit/>
          </a:bodyPr>
          <a:lstStyle>
            <a:lvl1pPr marL="0" indent="0" algn="l">
              <a:lnSpc>
                <a:spcPts val="5333"/>
              </a:lnSpc>
              <a:buNone/>
              <a:defRPr sz="5000" b="1">
                <a:solidFill>
                  <a:srgbClr val="003E60"/>
                </a:solidFill>
              </a:defRPr>
            </a:lvl1pPr>
          </a:lstStyle>
          <a:p>
            <a:pPr lvl="0"/>
            <a:r>
              <a:rPr lang="en-US"/>
              <a:t>Click to edit</a:t>
            </a:r>
            <a:br>
              <a:rPr lang="en-US"/>
            </a:br>
            <a:r>
              <a:rPr lang="en-US"/>
              <a:t>Master text styles</a:t>
            </a:r>
          </a:p>
        </p:txBody>
      </p:sp>
      <p:sp>
        <p:nvSpPr>
          <p:cNvPr id="3" name="Text Placeholder 4">
            <a:extLst>
              <a:ext uri="{FF2B5EF4-FFF2-40B4-BE49-F238E27FC236}">
                <a16:creationId xmlns:a16="http://schemas.microsoft.com/office/drawing/2014/main" id="{3449DD78-0BAA-FDBA-DD0E-0511BC7D3FF4}"/>
              </a:ext>
            </a:extLst>
          </p:cNvPr>
          <p:cNvSpPr>
            <a:spLocks noGrp="1"/>
          </p:cNvSpPr>
          <p:nvPr>
            <p:ph type="body" sz="quarter" idx="15" hasCustomPrompt="1"/>
          </p:nvPr>
        </p:nvSpPr>
        <p:spPr>
          <a:xfrm>
            <a:off x="1409220" y="5773982"/>
            <a:ext cx="9291411" cy="491861"/>
          </a:xfrm>
          <a:prstGeom prst="rect">
            <a:avLst/>
          </a:prstGeom>
        </p:spPr>
        <p:txBody>
          <a:bodyPr>
            <a:noAutofit/>
          </a:bodyPr>
          <a:lstStyle>
            <a:lvl1pPr marL="0" indent="0" algn="l">
              <a:buNone/>
              <a:defRPr sz="1800" b="0" i="0" baseline="0">
                <a:solidFill>
                  <a:schemeClr val="bg1">
                    <a:lumMod val="65000"/>
                  </a:schemeClr>
                </a:solidFill>
                <a:latin typeface="Source Sans Pro Semibold" panose="020B0603030403020204" pitchFamily="34" charset="0"/>
                <a:ea typeface="Source Sans Pro Semibold" panose="020B0603030403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pic>
        <p:nvPicPr>
          <p:cNvPr id="4" name="Picture 3" descr="Logo, company name&#10;&#10;Description automatically generated">
            <a:extLst>
              <a:ext uri="{FF2B5EF4-FFF2-40B4-BE49-F238E27FC236}">
                <a16:creationId xmlns:a16="http://schemas.microsoft.com/office/drawing/2014/main" id="{C83ADCCC-5A96-0066-844E-71118B0AAE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7020" y="579044"/>
            <a:ext cx="1910675" cy="1145217"/>
          </a:xfrm>
          <a:prstGeom prst="rect">
            <a:avLst/>
          </a:prstGeom>
        </p:spPr>
      </p:pic>
      <p:sp>
        <p:nvSpPr>
          <p:cNvPr id="8" name="Rectangle 7">
            <a:extLst>
              <a:ext uri="{FF2B5EF4-FFF2-40B4-BE49-F238E27FC236}">
                <a16:creationId xmlns:a16="http://schemas.microsoft.com/office/drawing/2014/main" id="{04B0D8A2-B580-C924-F819-C39D2DFE8570}"/>
              </a:ext>
            </a:extLst>
          </p:cNvPr>
          <p:cNvSpPr/>
          <p:nvPr userDrawn="1"/>
        </p:nvSpPr>
        <p:spPr>
          <a:xfrm>
            <a:off x="1509824" y="6783510"/>
            <a:ext cx="10682177"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983040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page Grey">
    <p:bg>
      <p:bgPr>
        <a:solidFill>
          <a:srgbClr val="EAECED"/>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409701" y="2608618"/>
            <a:ext cx="9291412" cy="478367"/>
          </a:xfrm>
          <a:prstGeom prst="rect">
            <a:avLst/>
          </a:prstGeom>
        </p:spPr>
        <p:txBody>
          <a:bodyPr>
            <a:normAutofit/>
          </a:bodyPr>
          <a:lstStyle>
            <a:lvl1pPr marL="0" indent="0">
              <a:buNone/>
              <a:defRPr sz="2133" b="1" i="0">
                <a:solidFill>
                  <a:srgbClr val="0073A0"/>
                </a:solidFill>
                <a:latin typeface="Source Sans Pro" panose="020B0503030403020204" pitchFamily="34" charset="0"/>
                <a:cs typeface="Arial" panose="020B0604020202020204" pitchFamily="34" charset="0"/>
              </a:defRPr>
            </a:lvl1pPr>
          </a:lstStyle>
          <a:p>
            <a:pPr lvl="0"/>
            <a:r>
              <a:rPr lang="en-GB"/>
              <a:t>Click to add subtitle</a:t>
            </a:r>
            <a:endParaRPr lang="en-US"/>
          </a:p>
        </p:txBody>
      </p:sp>
      <p:sp>
        <p:nvSpPr>
          <p:cNvPr id="2" name="Text Placeholder 4">
            <a:extLst>
              <a:ext uri="{FF2B5EF4-FFF2-40B4-BE49-F238E27FC236}">
                <a16:creationId xmlns:a16="http://schemas.microsoft.com/office/drawing/2014/main" id="{218DB2C5-C8F3-96E7-9619-94675E24256B}"/>
              </a:ext>
            </a:extLst>
          </p:cNvPr>
          <p:cNvSpPr>
            <a:spLocks noGrp="1"/>
          </p:cNvSpPr>
          <p:nvPr>
            <p:ph type="body" sz="quarter" idx="13" hasCustomPrompt="1"/>
          </p:nvPr>
        </p:nvSpPr>
        <p:spPr>
          <a:xfrm>
            <a:off x="1409221" y="3178860"/>
            <a:ext cx="9291892" cy="1441267"/>
          </a:xfrm>
          <a:prstGeom prst="rect">
            <a:avLst/>
          </a:prstGeom>
        </p:spPr>
        <p:txBody>
          <a:bodyPr>
            <a:noAutofit/>
          </a:bodyPr>
          <a:lstStyle>
            <a:lvl1pPr marL="0" indent="0" algn="l">
              <a:lnSpc>
                <a:spcPts val="5333"/>
              </a:lnSpc>
              <a:buNone/>
              <a:defRPr sz="5000" b="1">
                <a:solidFill>
                  <a:srgbClr val="0A395B"/>
                </a:solidFill>
              </a:defRPr>
            </a:lvl1pPr>
          </a:lstStyle>
          <a:p>
            <a:pPr lvl="0"/>
            <a:r>
              <a:rPr lang="en-US"/>
              <a:t>Click to edit</a:t>
            </a:r>
            <a:br>
              <a:rPr lang="en-US"/>
            </a:br>
            <a:r>
              <a:rPr lang="en-US"/>
              <a:t>Master text styles</a:t>
            </a:r>
          </a:p>
        </p:txBody>
      </p:sp>
      <p:sp>
        <p:nvSpPr>
          <p:cNvPr id="3" name="Text Placeholder 4">
            <a:extLst>
              <a:ext uri="{FF2B5EF4-FFF2-40B4-BE49-F238E27FC236}">
                <a16:creationId xmlns:a16="http://schemas.microsoft.com/office/drawing/2014/main" id="{A057BA05-5500-C3BE-71AB-A9B75170C187}"/>
              </a:ext>
            </a:extLst>
          </p:cNvPr>
          <p:cNvSpPr>
            <a:spLocks noGrp="1"/>
          </p:cNvSpPr>
          <p:nvPr>
            <p:ph type="body" sz="quarter" idx="15" hasCustomPrompt="1"/>
          </p:nvPr>
        </p:nvSpPr>
        <p:spPr>
          <a:xfrm>
            <a:off x="1409220" y="5773982"/>
            <a:ext cx="9291411" cy="491861"/>
          </a:xfrm>
          <a:prstGeom prst="rect">
            <a:avLst/>
          </a:prstGeom>
        </p:spPr>
        <p:txBody>
          <a:bodyPr>
            <a:noAutofit/>
          </a:bodyPr>
          <a:lstStyle>
            <a:lvl1pPr marL="0" indent="0" algn="l">
              <a:buNone/>
              <a:defRPr sz="1800" b="0" i="0" baseline="0">
                <a:solidFill>
                  <a:schemeClr val="bg1"/>
                </a:solidFill>
                <a:latin typeface="Arial" panose="020B0604020202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pic>
        <p:nvPicPr>
          <p:cNvPr id="6" name="Picture 5" descr="Logo, company name&#10;&#10;Description automatically generated">
            <a:extLst>
              <a:ext uri="{FF2B5EF4-FFF2-40B4-BE49-F238E27FC236}">
                <a16:creationId xmlns:a16="http://schemas.microsoft.com/office/drawing/2014/main" id="{AD55A5C4-2E88-14BE-1898-5F732AECC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7020" y="579044"/>
            <a:ext cx="1910675" cy="1145217"/>
          </a:xfrm>
          <a:prstGeom prst="rect">
            <a:avLst/>
          </a:prstGeom>
        </p:spPr>
      </p:pic>
      <p:sp>
        <p:nvSpPr>
          <p:cNvPr id="5" name="Rectangle 4">
            <a:extLst>
              <a:ext uri="{FF2B5EF4-FFF2-40B4-BE49-F238E27FC236}">
                <a16:creationId xmlns:a16="http://schemas.microsoft.com/office/drawing/2014/main" id="{7F054D58-4292-3FFF-4700-59DD02333A1E}"/>
              </a:ext>
            </a:extLst>
          </p:cNvPr>
          <p:cNvSpPr/>
          <p:nvPr userDrawn="1"/>
        </p:nvSpPr>
        <p:spPr>
          <a:xfrm>
            <a:off x="1509824" y="6783510"/>
            <a:ext cx="10682177"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2913720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image/chart">
    <p:bg>
      <p:bgPr>
        <a:solidFill>
          <a:srgbClr val="0A395B"/>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A7720B-CFD9-844D-8184-00529D01B308}"/>
              </a:ext>
            </a:extLst>
          </p:cNvPr>
          <p:cNvSpPr>
            <a:spLocks noGrp="1"/>
          </p:cNvSpPr>
          <p:nvPr>
            <p:ph type="pic" sz="quarter" idx="17"/>
          </p:nvPr>
        </p:nvSpPr>
        <p:spPr>
          <a:xfrm>
            <a:off x="723900" y="2078637"/>
            <a:ext cx="10929179" cy="4034297"/>
          </a:xfrm>
          <a:prstGeom prst="rect">
            <a:avLst/>
          </a:prstGeom>
        </p:spPr>
        <p:txBody>
          <a:bodyPr/>
          <a:lstStyle>
            <a:lvl1pPr marL="0" indent="0" algn="ctr">
              <a:buFontTx/>
              <a:buNone/>
              <a:defRPr>
                <a:solidFill>
                  <a:srgbClr val="0A395B"/>
                </a:solidFill>
              </a:defRPr>
            </a:lvl1pPr>
          </a:lstStyle>
          <a:p>
            <a:r>
              <a:rPr lang="en-US"/>
              <a:t>Click icon to add picture</a:t>
            </a:r>
          </a:p>
        </p:txBody>
      </p:sp>
      <p:sp>
        <p:nvSpPr>
          <p:cNvPr id="7" name="Title 7">
            <a:extLst>
              <a:ext uri="{FF2B5EF4-FFF2-40B4-BE49-F238E27FC236}">
                <a16:creationId xmlns:a16="http://schemas.microsoft.com/office/drawing/2014/main" id="{99FCE8A5-72FA-D04E-A2BD-CECBFACEF60A}"/>
              </a:ext>
            </a:extLst>
          </p:cNvPr>
          <p:cNvSpPr>
            <a:spLocks noGrp="1"/>
          </p:cNvSpPr>
          <p:nvPr>
            <p:ph type="title" hasCustomPrompt="1"/>
          </p:nvPr>
        </p:nvSpPr>
        <p:spPr>
          <a:xfrm>
            <a:off x="725232" y="926045"/>
            <a:ext cx="8982321" cy="505548"/>
          </a:xfrm>
          <a:prstGeom prst="rect">
            <a:avLst/>
          </a:prstGeom>
          <a:noFill/>
        </p:spPr>
        <p:txBody>
          <a:bodyPr>
            <a:noAutofit/>
          </a:bodyPr>
          <a:lstStyle>
            <a:lvl1pPr>
              <a:defRPr sz="4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1" name="Text Placeholder 21">
            <a:extLst>
              <a:ext uri="{FF2B5EF4-FFF2-40B4-BE49-F238E27FC236}">
                <a16:creationId xmlns:a16="http://schemas.microsoft.com/office/drawing/2014/main" id="{D459210A-D34A-C842-A9EB-444B1C75AE6E}"/>
              </a:ext>
            </a:extLst>
          </p:cNvPr>
          <p:cNvSpPr>
            <a:spLocks noGrp="1"/>
          </p:cNvSpPr>
          <p:nvPr>
            <p:ph type="body" sz="quarter" idx="20" hasCustomPrompt="1"/>
          </p:nvPr>
        </p:nvSpPr>
        <p:spPr>
          <a:xfrm>
            <a:off x="723901" y="1460602"/>
            <a:ext cx="8983064" cy="347133"/>
          </a:xfrm>
          <a:prstGeom prst="rect">
            <a:avLst/>
          </a:prstGeom>
        </p:spPr>
        <p:txBody>
          <a:bodyPr>
            <a:noAutofit/>
          </a:bodyPr>
          <a:lstStyle>
            <a:lvl1pPr marL="0" indent="0">
              <a:buNone/>
              <a:defRPr b="1">
                <a:solidFill>
                  <a:schemeClr val="bg2"/>
                </a:solidFill>
              </a:defRPr>
            </a:lvl1pPr>
          </a:lstStyle>
          <a:p>
            <a:pPr lvl="0"/>
            <a:r>
              <a:rPr lang="en-GB"/>
              <a:t>Click to add subtitle</a:t>
            </a:r>
          </a:p>
        </p:txBody>
      </p:sp>
      <p:sp>
        <p:nvSpPr>
          <p:cNvPr id="8" name="Slide Number Placeholder 7">
            <a:extLst>
              <a:ext uri="{FF2B5EF4-FFF2-40B4-BE49-F238E27FC236}">
                <a16:creationId xmlns:a16="http://schemas.microsoft.com/office/drawing/2014/main" id="{2C012AB0-F4BF-9544-A4A7-0AD273D018C2}"/>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87AC2D10-1D0D-BEFF-F12F-0575FC7FA0C5}"/>
              </a:ext>
            </a:extLst>
          </p:cNvPr>
          <p:cNvSpPr/>
          <p:nvPr userDrawn="1"/>
        </p:nvSpPr>
        <p:spPr>
          <a:xfrm>
            <a:off x="725230" y="6790003"/>
            <a:ext cx="11466769"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pic>
        <p:nvPicPr>
          <p:cNvPr id="2" name="Picture 1" descr="A picture containing graphical user interface&#10;&#10;Description automatically generated">
            <a:extLst>
              <a:ext uri="{FF2B5EF4-FFF2-40B4-BE49-F238E27FC236}">
                <a16:creationId xmlns:a16="http://schemas.microsoft.com/office/drawing/2014/main" id="{DDE8BCB8-31D3-4395-9C50-C24DA6806B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08047" y="352052"/>
            <a:ext cx="1910675" cy="1145217"/>
          </a:xfrm>
          <a:prstGeom prst="rect">
            <a:avLst/>
          </a:prstGeom>
        </p:spPr>
      </p:pic>
    </p:spTree>
    <p:extLst>
      <p:ext uri="{BB962C8B-B14F-4D97-AF65-F5344CB8AC3E}">
        <p14:creationId xmlns:p14="http://schemas.microsoft.com/office/powerpoint/2010/main" val="2990189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image/chart_ligh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A7720B-CFD9-844D-8184-00529D01B308}"/>
              </a:ext>
            </a:extLst>
          </p:cNvPr>
          <p:cNvSpPr>
            <a:spLocks noGrp="1"/>
          </p:cNvSpPr>
          <p:nvPr>
            <p:ph type="pic" sz="quarter" idx="17"/>
          </p:nvPr>
        </p:nvSpPr>
        <p:spPr>
          <a:xfrm>
            <a:off x="723900" y="2078637"/>
            <a:ext cx="10929179" cy="4034297"/>
          </a:xfrm>
          <a:prstGeom prst="rect">
            <a:avLst/>
          </a:prstGeom>
        </p:spPr>
        <p:txBody>
          <a:bodyPr/>
          <a:lstStyle>
            <a:lvl1pPr marL="0" indent="0" algn="ctr">
              <a:buFontTx/>
              <a:buNone/>
              <a:defRPr>
                <a:solidFill>
                  <a:srgbClr val="0A395B"/>
                </a:solidFill>
              </a:defRPr>
            </a:lvl1pPr>
          </a:lstStyle>
          <a:p>
            <a:r>
              <a:rPr lang="en-US"/>
              <a:t>Click icon to add picture</a:t>
            </a:r>
          </a:p>
        </p:txBody>
      </p:sp>
      <p:sp>
        <p:nvSpPr>
          <p:cNvPr id="7" name="Title 7">
            <a:extLst>
              <a:ext uri="{FF2B5EF4-FFF2-40B4-BE49-F238E27FC236}">
                <a16:creationId xmlns:a16="http://schemas.microsoft.com/office/drawing/2014/main" id="{99FCE8A5-72FA-D04E-A2BD-CECBFACEF60A}"/>
              </a:ext>
            </a:extLst>
          </p:cNvPr>
          <p:cNvSpPr>
            <a:spLocks noGrp="1"/>
          </p:cNvSpPr>
          <p:nvPr>
            <p:ph type="title" hasCustomPrompt="1"/>
          </p:nvPr>
        </p:nvSpPr>
        <p:spPr>
          <a:xfrm>
            <a:off x="725232" y="926045"/>
            <a:ext cx="8982321" cy="505548"/>
          </a:xfrm>
          <a:prstGeom prst="rect">
            <a:avLst/>
          </a:prstGeom>
        </p:spPr>
        <p:txBody>
          <a:bodyPr>
            <a:noAutofit/>
          </a:bodyPr>
          <a:lstStyle>
            <a:lvl1pPr>
              <a:defRPr sz="4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1" name="Text Placeholder 21">
            <a:extLst>
              <a:ext uri="{FF2B5EF4-FFF2-40B4-BE49-F238E27FC236}">
                <a16:creationId xmlns:a16="http://schemas.microsoft.com/office/drawing/2014/main" id="{D459210A-D34A-C842-A9EB-444B1C75AE6E}"/>
              </a:ext>
            </a:extLst>
          </p:cNvPr>
          <p:cNvSpPr>
            <a:spLocks noGrp="1"/>
          </p:cNvSpPr>
          <p:nvPr>
            <p:ph type="body" sz="quarter" idx="20" hasCustomPrompt="1"/>
          </p:nvPr>
        </p:nvSpPr>
        <p:spPr>
          <a:xfrm>
            <a:off x="723901" y="1460602"/>
            <a:ext cx="8983064" cy="347133"/>
          </a:xfrm>
          <a:prstGeom prst="rect">
            <a:avLst/>
          </a:prstGeom>
        </p:spPr>
        <p:txBody>
          <a:bodyPr>
            <a:noAutofit/>
          </a:bodyPr>
          <a:lstStyle>
            <a:lvl1pPr marL="0" indent="0">
              <a:buNone/>
              <a:defRPr b="1"/>
            </a:lvl1pPr>
          </a:lstStyle>
          <a:p>
            <a:pPr lvl="0"/>
            <a:r>
              <a:rPr lang="en-GB"/>
              <a:t>Click to add subtitle</a:t>
            </a:r>
          </a:p>
        </p:txBody>
      </p:sp>
      <p:sp>
        <p:nvSpPr>
          <p:cNvPr id="8" name="Slide Number Placeholder 7">
            <a:extLst>
              <a:ext uri="{FF2B5EF4-FFF2-40B4-BE49-F238E27FC236}">
                <a16:creationId xmlns:a16="http://schemas.microsoft.com/office/drawing/2014/main" id="{2C012AB0-F4BF-9544-A4A7-0AD273D018C2}"/>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87AC2D10-1D0D-BEFF-F12F-0575FC7FA0C5}"/>
              </a:ext>
            </a:extLst>
          </p:cNvPr>
          <p:cNvSpPr/>
          <p:nvPr userDrawn="1"/>
        </p:nvSpPr>
        <p:spPr>
          <a:xfrm>
            <a:off x="725230" y="6790003"/>
            <a:ext cx="11466769"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pic>
        <p:nvPicPr>
          <p:cNvPr id="6" name="Picture 5" descr="Logo, company name&#10;&#10;Description automatically generated">
            <a:extLst>
              <a:ext uri="{FF2B5EF4-FFF2-40B4-BE49-F238E27FC236}">
                <a16:creationId xmlns:a16="http://schemas.microsoft.com/office/drawing/2014/main" id="{84A64106-11C0-FC98-275E-E1B6DA7D52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3517" y="193661"/>
            <a:ext cx="1910675" cy="1145217"/>
          </a:xfrm>
          <a:prstGeom prst="rect">
            <a:avLst/>
          </a:prstGeom>
        </p:spPr>
      </p:pic>
    </p:spTree>
    <p:extLst>
      <p:ext uri="{BB962C8B-B14F-4D97-AF65-F5344CB8AC3E}">
        <p14:creationId xmlns:p14="http://schemas.microsoft.com/office/powerpoint/2010/main" val="225535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half 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0" y="0"/>
            <a:ext cx="6096000" cy="6858000"/>
          </a:xfrm>
          <a:prstGeom prst="rect">
            <a:avLst/>
          </a:prstGeom>
        </p:spPr>
        <p:txBody>
          <a:bodyPr/>
          <a:lstStyle>
            <a:lvl1pPr marL="0" indent="0" algn="ctr">
              <a:buNone/>
              <a:defRPr sz="3200">
                <a:solidFill>
                  <a:srgbClr val="0A395B"/>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10" name="Title 7">
            <a:extLst>
              <a:ext uri="{FF2B5EF4-FFF2-40B4-BE49-F238E27FC236}">
                <a16:creationId xmlns:a16="http://schemas.microsoft.com/office/drawing/2014/main" id="{3FB4792F-6A2E-4B43-99B8-95E861C32456}"/>
              </a:ext>
            </a:extLst>
          </p:cNvPr>
          <p:cNvSpPr>
            <a:spLocks noGrp="1"/>
          </p:cNvSpPr>
          <p:nvPr>
            <p:ph type="title" hasCustomPrompt="1"/>
          </p:nvPr>
        </p:nvSpPr>
        <p:spPr>
          <a:xfrm>
            <a:off x="6801553" y="1424325"/>
            <a:ext cx="5145156" cy="505548"/>
          </a:xfrm>
          <a:prstGeom prst="rect">
            <a:avLst/>
          </a:prstGeom>
        </p:spPr>
        <p:txBody>
          <a:bodyPr>
            <a:noAutofit/>
          </a:bodyPr>
          <a:lstStyle>
            <a:lvl1pPr>
              <a:defRPr sz="4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2" name="Text Placeholder 21">
            <a:extLst>
              <a:ext uri="{FF2B5EF4-FFF2-40B4-BE49-F238E27FC236}">
                <a16:creationId xmlns:a16="http://schemas.microsoft.com/office/drawing/2014/main" id="{8DEC81BB-8695-5E41-AD42-6BC72F448C72}"/>
              </a:ext>
            </a:extLst>
          </p:cNvPr>
          <p:cNvSpPr>
            <a:spLocks noGrp="1"/>
          </p:cNvSpPr>
          <p:nvPr>
            <p:ph type="body" sz="quarter" idx="20" hasCustomPrompt="1"/>
          </p:nvPr>
        </p:nvSpPr>
        <p:spPr>
          <a:xfrm>
            <a:off x="6800224" y="2213324"/>
            <a:ext cx="5145581" cy="347133"/>
          </a:xfrm>
          <a:prstGeom prst="rect">
            <a:avLst/>
          </a:prstGeom>
        </p:spPr>
        <p:txBody>
          <a:bodyPr>
            <a:noAutofit/>
          </a:bodyPr>
          <a:lstStyle>
            <a:lvl1pPr marL="0" indent="0">
              <a:buNone/>
              <a:defRPr b="1"/>
            </a:lvl1pPr>
          </a:lstStyle>
          <a:p>
            <a:pPr lvl="0"/>
            <a:r>
              <a:rPr lang="en-GB"/>
              <a:t>Click to add subtitle</a:t>
            </a:r>
          </a:p>
        </p:txBody>
      </p:sp>
      <p:sp>
        <p:nvSpPr>
          <p:cNvPr id="14" name="Text Placeholder 23">
            <a:extLst>
              <a:ext uri="{FF2B5EF4-FFF2-40B4-BE49-F238E27FC236}">
                <a16:creationId xmlns:a16="http://schemas.microsoft.com/office/drawing/2014/main" id="{F4448EE3-9F56-1E49-969F-4545BFCCA8F8}"/>
              </a:ext>
            </a:extLst>
          </p:cNvPr>
          <p:cNvSpPr>
            <a:spLocks noGrp="1"/>
          </p:cNvSpPr>
          <p:nvPr>
            <p:ph type="body" sz="quarter" idx="21" hasCustomPrompt="1"/>
          </p:nvPr>
        </p:nvSpPr>
        <p:spPr>
          <a:xfrm>
            <a:off x="6800224" y="2719907"/>
            <a:ext cx="5145581" cy="3261552"/>
          </a:xfrm>
          <a:prstGeom prst="rect">
            <a:avLst/>
          </a:prstGeom>
        </p:spPr>
        <p:txBody>
          <a:bodyPr numCol="1" spcCol="180000">
            <a:noAutofit/>
          </a:bodyPr>
          <a:lstStyle>
            <a:lvl1pPr marL="0" indent="0">
              <a:buNone/>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p>
          <a:p>
            <a:pPr lvl="0"/>
            <a:endParaRPr lang="en-GB"/>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p>
        </p:txBody>
      </p:sp>
      <p:sp>
        <p:nvSpPr>
          <p:cNvPr id="8" name="Slide Number Placeholder 7">
            <a:extLst>
              <a:ext uri="{FF2B5EF4-FFF2-40B4-BE49-F238E27FC236}">
                <a16:creationId xmlns:a16="http://schemas.microsoft.com/office/drawing/2014/main" id="{BAFDFE31-426B-D942-8C9A-ED4ACF5FDC7C}"/>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FDF95347-8818-B30D-1289-A1E25CD5ECC5}"/>
              </a:ext>
            </a:extLst>
          </p:cNvPr>
          <p:cNvSpPr/>
          <p:nvPr userDrawn="1"/>
        </p:nvSpPr>
        <p:spPr>
          <a:xfrm>
            <a:off x="6801552" y="6783510"/>
            <a:ext cx="5390448"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pic>
        <p:nvPicPr>
          <p:cNvPr id="6" name="Picture 5" descr="Logo, company name&#10;&#10;Description automatically generated">
            <a:extLst>
              <a:ext uri="{FF2B5EF4-FFF2-40B4-BE49-F238E27FC236}">
                <a16:creationId xmlns:a16="http://schemas.microsoft.com/office/drawing/2014/main" id="{E69E8FA5-EF17-42EF-2DDD-C7F7CA13B3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36616" y="132061"/>
            <a:ext cx="1910675" cy="1145217"/>
          </a:xfrm>
          <a:prstGeom prst="rect">
            <a:avLst/>
          </a:prstGeom>
        </p:spPr>
      </p:pic>
    </p:spTree>
    <p:extLst>
      <p:ext uri="{BB962C8B-B14F-4D97-AF65-F5344CB8AC3E}">
        <p14:creationId xmlns:p14="http://schemas.microsoft.com/office/powerpoint/2010/main" val="3882673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2B60-0E43-4A5E-B170-6BE9CAF2E77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1D94979-2AA3-47A3-A496-8258E202AB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6536AB6-41B9-40B3-85A1-BFD872E5073B}"/>
              </a:ext>
            </a:extLst>
          </p:cNvPr>
          <p:cNvSpPr>
            <a:spLocks noGrp="1"/>
          </p:cNvSpPr>
          <p:nvPr>
            <p:ph type="dt" sz="half" idx="10"/>
          </p:nvPr>
        </p:nvSpPr>
        <p:spPr/>
        <p:txBody>
          <a:bodyPr/>
          <a:lstStyle/>
          <a:p>
            <a:fld id="{0640DF4C-D4E6-42CC-9638-838F909ADD86}" type="datetimeFigureOut">
              <a:rPr lang="en-NZ" smtClean="0"/>
              <a:t>19/09/2025</a:t>
            </a:fld>
            <a:endParaRPr lang="en-NZ"/>
          </a:p>
        </p:txBody>
      </p:sp>
      <p:sp>
        <p:nvSpPr>
          <p:cNvPr id="5" name="Footer Placeholder 4">
            <a:extLst>
              <a:ext uri="{FF2B5EF4-FFF2-40B4-BE49-F238E27FC236}">
                <a16:creationId xmlns:a16="http://schemas.microsoft.com/office/drawing/2014/main" id="{87A18B27-E2C3-4B71-AA08-2F2C5DEB679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CF72B47-4AE2-47E2-8128-BA6344276B13}"/>
              </a:ext>
            </a:extLst>
          </p:cNvPr>
          <p:cNvSpPr>
            <a:spLocks noGrp="1"/>
          </p:cNvSpPr>
          <p:nvPr>
            <p:ph type="sldNum" sz="quarter" idx="12"/>
          </p:nvPr>
        </p:nvSpPr>
        <p:spPr/>
        <p:txBody>
          <a:bodyPr/>
          <a:lstStyle/>
          <a:p>
            <a:fld id="{6C87B176-B37D-4C86-A52E-BA5BA3F57D67}" type="slidenum">
              <a:rPr lang="en-NZ" smtClean="0"/>
              <a:t>‹#›</a:t>
            </a:fld>
            <a:endParaRPr lang="en-NZ"/>
          </a:p>
        </p:txBody>
      </p:sp>
    </p:spTree>
    <p:extLst>
      <p:ext uri="{BB962C8B-B14F-4D97-AF65-F5344CB8AC3E}">
        <p14:creationId xmlns:p14="http://schemas.microsoft.com/office/powerpoint/2010/main" val="4244389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ight half 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6094572" y="0"/>
            <a:ext cx="6096000" cy="6858000"/>
          </a:xfrm>
          <a:prstGeom prst="rect">
            <a:avLst/>
          </a:prstGeom>
        </p:spPr>
        <p:txBody>
          <a:bodyPr/>
          <a:lstStyle>
            <a:lvl1pPr marL="0" indent="0" algn="ctr">
              <a:buNone/>
              <a:defRPr sz="3200">
                <a:solidFill>
                  <a:srgbClr val="0A395B"/>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10" name="Title 7">
            <a:extLst>
              <a:ext uri="{FF2B5EF4-FFF2-40B4-BE49-F238E27FC236}">
                <a16:creationId xmlns:a16="http://schemas.microsoft.com/office/drawing/2014/main" id="{D5CDACD2-C424-0D4E-AD81-2B0BCA7021A0}"/>
              </a:ext>
            </a:extLst>
          </p:cNvPr>
          <p:cNvSpPr>
            <a:spLocks noGrp="1"/>
          </p:cNvSpPr>
          <p:nvPr>
            <p:ph type="title" hasCustomPrompt="1"/>
          </p:nvPr>
        </p:nvSpPr>
        <p:spPr>
          <a:xfrm>
            <a:off x="725231" y="1392183"/>
            <a:ext cx="4878688" cy="505548"/>
          </a:xfrm>
          <a:prstGeom prst="rect">
            <a:avLst/>
          </a:prstGeom>
        </p:spPr>
        <p:txBody>
          <a:bodyPr>
            <a:noAutofit/>
          </a:bodyPr>
          <a:lstStyle>
            <a:lvl1pPr>
              <a:defRPr sz="4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2" name="Text Placeholder 21">
            <a:extLst>
              <a:ext uri="{FF2B5EF4-FFF2-40B4-BE49-F238E27FC236}">
                <a16:creationId xmlns:a16="http://schemas.microsoft.com/office/drawing/2014/main" id="{898DAF2A-02B4-3744-88E3-B5DF5C6F2B31}"/>
              </a:ext>
            </a:extLst>
          </p:cNvPr>
          <p:cNvSpPr>
            <a:spLocks noGrp="1"/>
          </p:cNvSpPr>
          <p:nvPr>
            <p:ph type="body" sz="quarter" idx="20" hasCustomPrompt="1"/>
          </p:nvPr>
        </p:nvSpPr>
        <p:spPr>
          <a:xfrm>
            <a:off x="723901" y="1899632"/>
            <a:ext cx="4879091" cy="347133"/>
          </a:xfrm>
          <a:prstGeom prst="rect">
            <a:avLst/>
          </a:prstGeom>
        </p:spPr>
        <p:txBody>
          <a:bodyPr>
            <a:noAutofit/>
          </a:bodyPr>
          <a:lstStyle>
            <a:lvl1pPr marL="0" indent="0">
              <a:buNone/>
              <a:defRPr b="1"/>
            </a:lvl1pPr>
          </a:lstStyle>
          <a:p>
            <a:pPr lvl="0"/>
            <a:r>
              <a:rPr lang="en-GB"/>
              <a:t>Click to add subtitle</a:t>
            </a:r>
          </a:p>
        </p:txBody>
      </p:sp>
      <p:sp>
        <p:nvSpPr>
          <p:cNvPr id="14" name="Text Placeholder 23">
            <a:extLst>
              <a:ext uri="{FF2B5EF4-FFF2-40B4-BE49-F238E27FC236}">
                <a16:creationId xmlns:a16="http://schemas.microsoft.com/office/drawing/2014/main" id="{777C4CBC-0F4E-3A4E-B77F-A676036942AD}"/>
              </a:ext>
            </a:extLst>
          </p:cNvPr>
          <p:cNvSpPr>
            <a:spLocks noGrp="1"/>
          </p:cNvSpPr>
          <p:nvPr>
            <p:ph type="body" sz="quarter" idx="21" hasCustomPrompt="1"/>
          </p:nvPr>
        </p:nvSpPr>
        <p:spPr>
          <a:xfrm>
            <a:off x="723901" y="2606747"/>
            <a:ext cx="4879091" cy="4033212"/>
          </a:xfrm>
          <a:prstGeom prst="rect">
            <a:avLst/>
          </a:prstGeom>
        </p:spPr>
        <p:txBody>
          <a:bodyPr numCol="1" spcCol="180000">
            <a:noAutofit/>
          </a:bodyPr>
          <a:lstStyle>
            <a:lvl1pPr marL="0" indent="0">
              <a:buFont typeface="Arial" panose="020B0604020202020204" pitchFamily="34" charset="0"/>
              <a:buNone/>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r>
          </a:p>
          <a:p>
            <a:pPr lvl="0"/>
            <a:r>
              <a:rPr lang="en-GB"/>
              <a:t>Magna </a:t>
            </a:r>
            <a:r>
              <a:rPr lang="en-GB" err="1"/>
              <a:t>fringilla</a:t>
            </a:r>
            <a:r>
              <a:rPr lang="en-GB"/>
              <a:t> </a:t>
            </a:r>
            <a:r>
              <a:rPr lang="en-GB" err="1"/>
              <a:t>urna</a:t>
            </a:r>
            <a:r>
              <a:rPr lang="en-GB"/>
              <a:t>. Dui </a:t>
            </a:r>
            <a:r>
              <a:rPr lang="en-GB" err="1"/>
              <a:t>ut</a:t>
            </a:r>
            <a:r>
              <a:rPr lang="en-GB"/>
              <a:t> </a:t>
            </a:r>
            <a:r>
              <a:rPr lang="en-GB" err="1"/>
              <a:t>ornare</a:t>
            </a:r>
            <a:endParaRPr lang="en-GB"/>
          </a:p>
        </p:txBody>
      </p:sp>
      <p:sp>
        <p:nvSpPr>
          <p:cNvPr id="8" name="Slide Number Placeholder 7">
            <a:extLst>
              <a:ext uri="{FF2B5EF4-FFF2-40B4-BE49-F238E27FC236}">
                <a16:creationId xmlns:a16="http://schemas.microsoft.com/office/drawing/2014/main" id="{2FA3EEA6-D5B9-3C4E-AFDB-31AB0113AA35}"/>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6865C7AC-B501-3DD8-9EA7-BCD0298DBCD7}"/>
              </a:ext>
            </a:extLst>
          </p:cNvPr>
          <p:cNvSpPr/>
          <p:nvPr userDrawn="1"/>
        </p:nvSpPr>
        <p:spPr>
          <a:xfrm>
            <a:off x="725231" y="6790003"/>
            <a:ext cx="536934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pic>
        <p:nvPicPr>
          <p:cNvPr id="2" name="Picture 1" descr="Logo, company name&#10;&#10;Description automatically generated">
            <a:extLst>
              <a:ext uri="{FF2B5EF4-FFF2-40B4-BE49-F238E27FC236}">
                <a16:creationId xmlns:a16="http://schemas.microsoft.com/office/drawing/2014/main" id="{518A0C3D-561F-1A29-C3D9-A28B314BCA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616" y="150629"/>
            <a:ext cx="1910675" cy="1145217"/>
          </a:xfrm>
          <a:prstGeom prst="rect">
            <a:avLst/>
          </a:prstGeom>
        </p:spPr>
      </p:pic>
    </p:spTree>
    <p:extLst>
      <p:ext uri="{BB962C8B-B14F-4D97-AF65-F5344CB8AC3E}">
        <p14:creationId xmlns:p14="http://schemas.microsoft.com/office/powerpoint/2010/main" val="3801262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image_text on right">
    <p:bg>
      <p:bgPr>
        <a:solidFill>
          <a:srgbClr val="003E60"/>
        </a:solidFill>
        <a:effectLst/>
      </p:bgPr>
    </p:bg>
    <p:spTree>
      <p:nvGrpSpPr>
        <p:cNvPr id="1" name=""/>
        <p:cNvGrpSpPr/>
        <p:nvPr/>
      </p:nvGrpSpPr>
      <p:grpSpPr>
        <a:xfrm>
          <a:off x="0" y="0"/>
          <a:ext cx="0" cy="0"/>
          <a:chOff x="0" y="0"/>
          <a:chExt cx="0" cy="0"/>
        </a:xfrm>
      </p:grpSpPr>
      <p:sp>
        <p:nvSpPr>
          <p:cNvPr id="11" name="Text Placeholder 23">
            <a:extLst>
              <a:ext uri="{FF2B5EF4-FFF2-40B4-BE49-F238E27FC236}">
                <a16:creationId xmlns:a16="http://schemas.microsoft.com/office/drawing/2014/main" id="{793BE891-C998-C44F-8DD4-417B037E7308}"/>
              </a:ext>
            </a:extLst>
          </p:cNvPr>
          <p:cNvSpPr>
            <a:spLocks noGrp="1"/>
          </p:cNvSpPr>
          <p:nvPr>
            <p:ph type="body" sz="quarter" idx="19" hasCustomPrompt="1"/>
          </p:nvPr>
        </p:nvSpPr>
        <p:spPr>
          <a:xfrm>
            <a:off x="4031950" y="2608618"/>
            <a:ext cx="7647213" cy="478367"/>
          </a:xfrm>
          <a:prstGeom prst="rect">
            <a:avLst/>
          </a:prstGeom>
        </p:spPr>
        <p:txBody>
          <a:bodyPr>
            <a:normAutofit/>
          </a:bodyPr>
          <a:lstStyle>
            <a:lvl1pPr marL="0" indent="0">
              <a:buNone/>
              <a:defRPr sz="2133" b="0" i="0">
                <a:solidFill>
                  <a:schemeClr val="bg1"/>
                </a:solidFill>
                <a:latin typeface="Source Sans Pro Semibold" panose="020B0603030403020204" pitchFamily="34" charset="0"/>
                <a:cs typeface="Arial" panose="020B0604020202020204" pitchFamily="34" charset="0"/>
              </a:defRPr>
            </a:lvl1pPr>
          </a:lstStyle>
          <a:p>
            <a:pPr lvl="0"/>
            <a:r>
              <a:rPr lang="en-GB"/>
              <a:t>Click to add subtitle</a:t>
            </a:r>
            <a:endParaRPr lang="en-US"/>
          </a:p>
        </p:txBody>
      </p:sp>
      <p:sp>
        <p:nvSpPr>
          <p:cNvPr id="2" name="Text Placeholder 4">
            <a:extLst>
              <a:ext uri="{FF2B5EF4-FFF2-40B4-BE49-F238E27FC236}">
                <a16:creationId xmlns:a16="http://schemas.microsoft.com/office/drawing/2014/main" id="{D73D6791-9711-B761-C2A6-147270E47440}"/>
              </a:ext>
            </a:extLst>
          </p:cNvPr>
          <p:cNvSpPr>
            <a:spLocks noGrp="1"/>
          </p:cNvSpPr>
          <p:nvPr>
            <p:ph type="body" sz="quarter" idx="13" hasCustomPrompt="1"/>
          </p:nvPr>
        </p:nvSpPr>
        <p:spPr>
          <a:xfrm>
            <a:off x="4031469" y="3178861"/>
            <a:ext cx="7647215" cy="2123692"/>
          </a:xfrm>
          <a:prstGeom prst="rect">
            <a:avLst/>
          </a:prstGeom>
        </p:spPr>
        <p:txBody>
          <a:bodyPr>
            <a:noAutofit/>
          </a:bodyPr>
          <a:lstStyle>
            <a:lvl1pPr marL="0" indent="0" algn="l">
              <a:lnSpc>
                <a:spcPts val="5333"/>
              </a:lnSpc>
              <a:buNone/>
              <a:defRPr sz="5000" b="1">
                <a:solidFill>
                  <a:srgbClr val="EAECED"/>
                </a:solidFill>
              </a:defRPr>
            </a:lvl1pPr>
          </a:lstStyle>
          <a:p>
            <a:pPr lvl="0"/>
            <a:r>
              <a:rPr lang="en-GB"/>
              <a:t>Click to add text</a:t>
            </a:r>
          </a:p>
        </p:txBody>
      </p:sp>
      <p:sp>
        <p:nvSpPr>
          <p:cNvPr id="3" name="Text Placeholder 4">
            <a:extLst>
              <a:ext uri="{FF2B5EF4-FFF2-40B4-BE49-F238E27FC236}">
                <a16:creationId xmlns:a16="http://schemas.microsoft.com/office/drawing/2014/main" id="{4BD9905D-755D-96F2-78A7-85163667402B}"/>
              </a:ext>
            </a:extLst>
          </p:cNvPr>
          <p:cNvSpPr>
            <a:spLocks noGrp="1"/>
          </p:cNvSpPr>
          <p:nvPr>
            <p:ph type="body" sz="quarter" idx="20" hasCustomPrompt="1"/>
          </p:nvPr>
        </p:nvSpPr>
        <p:spPr>
          <a:xfrm>
            <a:off x="4031466" y="5773982"/>
            <a:ext cx="7647213" cy="491861"/>
          </a:xfrm>
          <a:prstGeom prst="rect">
            <a:avLst/>
          </a:prstGeom>
        </p:spPr>
        <p:txBody>
          <a:bodyPr>
            <a:noAutofit/>
          </a:bodyPr>
          <a:lstStyle>
            <a:lvl1pPr marL="0" indent="0" algn="l">
              <a:buNone/>
              <a:defRPr sz="1800" b="0" i="0" baseline="0">
                <a:solidFill>
                  <a:schemeClr val="bg1">
                    <a:lumMod val="65000"/>
                  </a:schemeClr>
                </a:solidFill>
                <a:latin typeface="Source Sans Pro Semibold" panose="020B0603030403020204" pitchFamily="34" charset="0"/>
                <a:ea typeface="Source Sans Pro Semibold" panose="020B0603030403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sp>
        <p:nvSpPr>
          <p:cNvPr id="4" name="Rectangle 3">
            <a:extLst>
              <a:ext uri="{FF2B5EF4-FFF2-40B4-BE49-F238E27FC236}">
                <a16:creationId xmlns:a16="http://schemas.microsoft.com/office/drawing/2014/main" id="{A4C6E38C-4938-60C3-2BA6-6AE4122D9712}"/>
              </a:ext>
            </a:extLst>
          </p:cNvPr>
          <p:cNvSpPr/>
          <p:nvPr userDrawn="1"/>
        </p:nvSpPr>
        <p:spPr>
          <a:xfrm>
            <a:off x="4182141" y="6783510"/>
            <a:ext cx="8009860"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1985499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One column text on white">
    <p:bg>
      <p:bgPr>
        <a:solidFill>
          <a:schemeClr val="bg1"/>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966F452A-D209-3145-B9E5-418684C85786}"/>
              </a:ext>
            </a:extLst>
          </p:cNvPr>
          <p:cNvSpPr>
            <a:spLocks noGrp="1"/>
          </p:cNvSpPr>
          <p:nvPr>
            <p:ph type="title" hasCustomPrompt="1"/>
          </p:nvPr>
        </p:nvSpPr>
        <p:spPr>
          <a:xfrm>
            <a:off x="725231" y="926045"/>
            <a:ext cx="10629021" cy="505548"/>
          </a:xfrm>
          <a:prstGeom prst="rect">
            <a:avLst/>
          </a:prstGeom>
        </p:spPr>
        <p:txBody>
          <a:bodyPr>
            <a:noAutofit/>
          </a:bodyPr>
          <a:lstStyle>
            <a:lvl1pPr>
              <a:defRPr sz="4000" b="0" i="0" baseline="0">
                <a:solidFill>
                  <a:srgbClr val="0A395B"/>
                </a:solidFill>
                <a:latin typeface=" Source Sans Pro Semibold"/>
                <a:cs typeface="Arial" panose="020B0604020202020204" pitchFamily="34" charset="0"/>
              </a:defRPr>
            </a:lvl1pPr>
          </a:lstStyle>
          <a:p>
            <a:r>
              <a:rPr lang="en-GB"/>
              <a:t>Click to add title</a:t>
            </a:r>
            <a:endParaRPr lang="en-US"/>
          </a:p>
        </p:txBody>
      </p:sp>
      <p:sp>
        <p:nvSpPr>
          <p:cNvPr id="22" name="Text Placeholder 21">
            <a:extLst>
              <a:ext uri="{FF2B5EF4-FFF2-40B4-BE49-F238E27FC236}">
                <a16:creationId xmlns:a16="http://schemas.microsoft.com/office/drawing/2014/main" id="{424A0A90-0190-8845-8B51-BBF8FB888DD6}"/>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buNone/>
              <a:defRPr b="1"/>
            </a:lvl1pPr>
          </a:lstStyle>
          <a:p>
            <a:pPr lvl="0"/>
            <a:r>
              <a:rPr lang="en-GB"/>
              <a:t>Click to add subtitle</a:t>
            </a:r>
          </a:p>
        </p:txBody>
      </p:sp>
      <p:sp>
        <p:nvSpPr>
          <p:cNvPr id="7" name="Slide Number Placeholder 7">
            <a:extLst>
              <a:ext uri="{FF2B5EF4-FFF2-40B4-BE49-F238E27FC236}">
                <a16:creationId xmlns:a16="http://schemas.microsoft.com/office/drawing/2014/main" id="{ED590F41-6246-E941-AA78-A83304293432}"/>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4" name="Text Placeholder 23">
            <a:extLst>
              <a:ext uri="{FF2B5EF4-FFF2-40B4-BE49-F238E27FC236}">
                <a16:creationId xmlns:a16="http://schemas.microsoft.com/office/drawing/2014/main" id="{F4501DD9-80C5-1BB6-61BB-D4D43FCAFE7A}"/>
              </a:ext>
            </a:extLst>
          </p:cNvPr>
          <p:cNvSpPr>
            <a:spLocks noGrp="1"/>
          </p:cNvSpPr>
          <p:nvPr>
            <p:ph type="body" sz="quarter" idx="21" hasCustomPrompt="1"/>
          </p:nvPr>
        </p:nvSpPr>
        <p:spPr>
          <a:xfrm>
            <a:off x="723901" y="2012262"/>
            <a:ext cx="10629900" cy="4033212"/>
          </a:xfrm>
          <a:prstGeom prst="rect">
            <a:avLst/>
          </a:prstGeom>
        </p:spPr>
        <p:txBody>
          <a:bodyPr numCol="1" spcCol="180000">
            <a:noAutofit/>
          </a:bodyPr>
          <a:lstStyle>
            <a:lvl1pPr marL="0" indent="0">
              <a:lnSpc>
                <a:spcPts val="3067"/>
              </a:lnSpc>
              <a:spcAft>
                <a:spcPts val="400"/>
              </a:spcAft>
              <a:buFont typeface="Arial" panose="020B0604020202020204" pitchFamily="34" charset="0"/>
              <a:buNone/>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a:t>
            </a:r>
          </a:p>
          <a:p>
            <a:pPr lvl="0"/>
            <a:endParaRPr lang="en-GB"/>
          </a:p>
        </p:txBody>
      </p:sp>
      <p:sp>
        <p:nvSpPr>
          <p:cNvPr id="5" name="Rectangle 4">
            <a:extLst>
              <a:ext uri="{FF2B5EF4-FFF2-40B4-BE49-F238E27FC236}">
                <a16:creationId xmlns:a16="http://schemas.microsoft.com/office/drawing/2014/main" id="{7287AB96-42FD-5DF1-6E07-C785DA185518}"/>
              </a:ext>
            </a:extLst>
          </p:cNvPr>
          <p:cNvSpPr/>
          <p:nvPr userDrawn="1"/>
        </p:nvSpPr>
        <p:spPr>
          <a:xfrm>
            <a:off x="723901" y="6783510"/>
            <a:ext cx="11468100"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1924661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entred one column">
    <p:bg>
      <p:bgPr>
        <a:solidFill>
          <a:schemeClr val="bg1"/>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966F452A-D209-3145-B9E5-418684C85786}"/>
              </a:ext>
            </a:extLst>
          </p:cNvPr>
          <p:cNvSpPr>
            <a:spLocks noGrp="1"/>
          </p:cNvSpPr>
          <p:nvPr>
            <p:ph type="title" hasCustomPrompt="1"/>
          </p:nvPr>
        </p:nvSpPr>
        <p:spPr>
          <a:xfrm>
            <a:off x="725231" y="926045"/>
            <a:ext cx="10629021" cy="505548"/>
          </a:xfrm>
          <a:prstGeom prst="rect">
            <a:avLst/>
          </a:prstGeom>
        </p:spPr>
        <p:txBody>
          <a:bodyPr>
            <a:noAutofit/>
          </a:bodyPr>
          <a:lstStyle>
            <a:lvl1pPr algn="ctr">
              <a:defRPr sz="4000" b="0"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22" name="Text Placeholder 21">
            <a:extLst>
              <a:ext uri="{FF2B5EF4-FFF2-40B4-BE49-F238E27FC236}">
                <a16:creationId xmlns:a16="http://schemas.microsoft.com/office/drawing/2014/main" id="{424A0A90-0190-8845-8B51-BBF8FB888DD6}"/>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lgn="ctr">
              <a:buNone/>
              <a:defRPr b="1"/>
            </a:lvl1pPr>
          </a:lstStyle>
          <a:p>
            <a:pPr lvl="0"/>
            <a:r>
              <a:rPr lang="en-GB"/>
              <a:t>Click to add subtitle</a:t>
            </a:r>
          </a:p>
        </p:txBody>
      </p:sp>
      <p:sp>
        <p:nvSpPr>
          <p:cNvPr id="25" name="Text Placeholder 23">
            <a:extLst>
              <a:ext uri="{FF2B5EF4-FFF2-40B4-BE49-F238E27FC236}">
                <a16:creationId xmlns:a16="http://schemas.microsoft.com/office/drawing/2014/main" id="{5CE11997-7F10-8A40-8576-9FAE774CC158}"/>
              </a:ext>
            </a:extLst>
          </p:cNvPr>
          <p:cNvSpPr>
            <a:spLocks noGrp="1"/>
          </p:cNvSpPr>
          <p:nvPr>
            <p:ph type="body" sz="quarter" idx="21" hasCustomPrompt="1"/>
          </p:nvPr>
        </p:nvSpPr>
        <p:spPr>
          <a:xfrm>
            <a:off x="723901" y="2012262"/>
            <a:ext cx="10629900" cy="4033212"/>
          </a:xfrm>
          <a:prstGeom prst="rect">
            <a:avLst/>
          </a:prstGeom>
        </p:spPr>
        <p:txBody>
          <a:bodyPr numCol="1" spcCol="180000">
            <a:noAutofit/>
          </a:bodyPr>
          <a:lstStyle>
            <a:lvl1pPr marL="0" indent="0" algn="ctr">
              <a:buFont typeface="Arial" panose="020B0604020202020204" pitchFamily="34" charset="0"/>
              <a:buNone/>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a:t>
            </a:r>
            <a:r>
              <a:rPr lang="en-GB" err="1"/>
              <a:t>Egestas</a:t>
            </a:r>
            <a:r>
              <a:rPr lang="en-GB"/>
              <a:t> </a:t>
            </a:r>
            <a:r>
              <a:rPr lang="en-GB" err="1"/>
              <a:t>erat</a:t>
            </a:r>
            <a:r>
              <a:rPr lang="en-GB"/>
              <a:t> </a:t>
            </a:r>
            <a:r>
              <a:rPr lang="en-GB" err="1"/>
              <a:t>imperdiet</a:t>
            </a:r>
            <a:r>
              <a:rPr lang="en-GB"/>
              <a:t> </a:t>
            </a:r>
            <a:r>
              <a:rPr lang="en-GB" err="1"/>
              <a:t>sed</a:t>
            </a:r>
            <a:r>
              <a:rPr lang="en-GB"/>
              <a:t> </a:t>
            </a:r>
            <a:r>
              <a:rPr lang="en-GB" err="1"/>
              <a:t>euismod</a:t>
            </a:r>
            <a:r>
              <a:rPr lang="en-GB"/>
              <a:t> nisi.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a:t>
            </a:r>
          </a:p>
          <a:p>
            <a:pPr lvl="0"/>
            <a:endParaRPr lang="en-GB"/>
          </a:p>
        </p:txBody>
      </p:sp>
      <p:sp>
        <p:nvSpPr>
          <p:cNvPr id="7" name="Slide Number Placeholder 7">
            <a:extLst>
              <a:ext uri="{FF2B5EF4-FFF2-40B4-BE49-F238E27FC236}">
                <a16:creationId xmlns:a16="http://schemas.microsoft.com/office/drawing/2014/main" id="{ED590F41-6246-E941-AA78-A83304293432}"/>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Rectangle 1">
            <a:extLst>
              <a:ext uri="{FF2B5EF4-FFF2-40B4-BE49-F238E27FC236}">
                <a16:creationId xmlns:a16="http://schemas.microsoft.com/office/drawing/2014/main" id="{7E646BFF-DC66-81CB-623D-13223EA327BF}"/>
              </a:ext>
            </a:extLst>
          </p:cNvPr>
          <p:cNvSpPr/>
          <p:nvPr userDrawn="1"/>
        </p:nvSpPr>
        <p:spPr>
          <a:xfrm>
            <a:off x="1" y="6783510"/>
            <a:ext cx="12192000"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1277103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on white">
    <p:bg>
      <p:bgPr>
        <a:solidFill>
          <a:schemeClr val="bg1"/>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966F452A-D209-3145-B9E5-418684C85786}"/>
              </a:ext>
            </a:extLst>
          </p:cNvPr>
          <p:cNvSpPr>
            <a:spLocks noGrp="1"/>
          </p:cNvSpPr>
          <p:nvPr>
            <p:ph type="title" hasCustomPrompt="1"/>
          </p:nvPr>
        </p:nvSpPr>
        <p:spPr>
          <a:xfrm>
            <a:off x="725231" y="926045"/>
            <a:ext cx="10629021" cy="505548"/>
          </a:xfrm>
          <a:prstGeom prst="rect">
            <a:avLst/>
          </a:prstGeom>
        </p:spPr>
        <p:txBody>
          <a:bodyPr>
            <a:noAutofit/>
          </a:bodyPr>
          <a:lstStyle>
            <a:lvl1pPr>
              <a:defRPr sz="4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7" name="Slide Number Placeholder 7">
            <a:extLst>
              <a:ext uri="{FF2B5EF4-FFF2-40B4-BE49-F238E27FC236}">
                <a16:creationId xmlns:a16="http://schemas.microsoft.com/office/drawing/2014/main" id="{144EE808-45F3-0B45-A79A-B15B017AE3DB}"/>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1">
            <a:extLst>
              <a:ext uri="{FF2B5EF4-FFF2-40B4-BE49-F238E27FC236}">
                <a16:creationId xmlns:a16="http://schemas.microsoft.com/office/drawing/2014/main" id="{248C498F-1170-EED5-E93C-8E7A3EF71FDD}"/>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buNone/>
              <a:defRPr b="1"/>
            </a:lvl1pPr>
          </a:lstStyle>
          <a:p>
            <a:pPr lvl="0"/>
            <a:r>
              <a:rPr lang="en-GB"/>
              <a:t>Click to add subtitle</a:t>
            </a:r>
          </a:p>
        </p:txBody>
      </p:sp>
      <p:cxnSp>
        <p:nvCxnSpPr>
          <p:cNvPr id="3" name="Straight Arrow Connector 2">
            <a:extLst>
              <a:ext uri="{FF2B5EF4-FFF2-40B4-BE49-F238E27FC236}">
                <a16:creationId xmlns:a16="http://schemas.microsoft.com/office/drawing/2014/main" id="{B284B598-06BC-2939-9E39-78B3C2F53991}"/>
              </a:ext>
            </a:extLst>
          </p:cNvPr>
          <p:cNvCxnSpPr>
            <a:cxnSpLocks/>
          </p:cNvCxnSpPr>
          <p:nvPr userDrawn="1"/>
        </p:nvCxnSpPr>
        <p:spPr>
          <a:xfrm>
            <a:off x="5998669" y="2571590"/>
            <a:ext cx="0" cy="2679167"/>
          </a:xfrm>
          <a:prstGeom prst="straightConnector1">
            <a:avLst/>
          </a:prstGeom>
          <a:ln>
            <a:solidFill>
              <a:schemeClr val="bg1">
                <a:lumMod val="75000"/>
              </a:schemeClr>
            </a:solidFill>
          </a:ln>
        </p:spPr>
        <p:style>
          <a:lnRef idx="1">
            <a:schemeClr val="accent2"/>
          </a:lnRef>
          <a:fillRef idx="0">
            <a:schemeClr val="accent2"/>
          </a:fillRef>
          <a:effectRef idx="0">
            <a:schemeClr val="accent2"/>
          </a:effectRef>
          <a:fontRef idx="minor">
            <a:schemeClr val="tx1"/>
          </a:fontRef>
        </p:style>
      </p:cxnSp>
      <p:sp>
        <p:nvSpPr>
          <p:cNvPr id="4" name="Text Placeholder 23">
            <a:extLst>
              <a:ext uri="{FF2B5EF4-FFF2-40B4-BE49-F238E27FC236}">
                <a16:creationId xmlns:a16="http://schemas.microsoft.com/office/drawing/2014/main" id="{33938E65-99E0-4BAE-E022-77910577E9E0}"/>
              </a:ext>
            </a:extLst>
          </p:cNvPr>
          <p:cNvSpPr>
            <a:spLocks noGrp="1"/>
          </p:cNvSpPr>
          <p:nvPr>
            <p:ph type="body" sz="quarter" idx="21" hasCustomPrompt="1"/>
          </p:nvPr>
        </p:nvSpPr>
        <p:spPr>
          <a:xfrm>
            <a:off x="723901" y="2012262"/>
            <a:ext cx="10629900" cy="4033212"/>
          </a:xfrm>
        </p:spPr>
        <p:txBody>
          <a:bodyPr numCol="2" spcCol="36000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GB"/>
              <a:t>Click to add double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r>
            <a:r>
              <a:rPr lang="en-GB" err="1"/>
              <a:t>Egestas</a:t>
            </a:r>
            <a:r>
              <a:rPr lang="en-GB"/>
              <a:t> </a:t>
            </a:r>
            <a:r>
              <a:rPr lang="en-GB" err="1"/>
              <a:t>erat</a:t>
            </a:r>
            <a:r>
              <a:rPr lang="en-GB"/>
              <a:t> </a:t>
            </a:r>
            <a:r>
              <a:rPr lang="en-GB" err="1"/>
              <a:t>imperdiet</a:t>
            </a:r>
            <a:r>
              <a:rPr lang="en-GB"/>
              <a:t> </a:t>
            </a:r>
            <a:r>
              <a:rPr lang="en-GB" err="1"/>
              <a:t>sed</a:t>
            </a:r>
            <a:r>
              <a:rPr lang="en-GB"/>
              <a:t> </a:t>
            </a:r>
            <a:r>
              <a:rPr lang="en-GB" err="1"/>
              <a:t>euismod</a:t>
            </a:r>
            <a:r>
              <a:rPr lang="en-GB"/>
              <a:t> nisi.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endParaRPr lang="en-GB"/>
          </a:p>
          <a:p>
            <a:pPr lvl="0"/>
            <a:r>
              <a:rPr lang="en-GB"/>
              <a:t>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hac</a:t>
            </a:r>
            <a:r>
              <a:rPr lang="en-GB"/>
              <a:t> </a:t>
            </a:r>
            <a:r>
              <a:rPr lang="en-GB" err="1"/>
              <a:t>habitasse</a:t>
            </a:r>
            <a:r>
              <a:rPr lang="en-GB"/>
              <a:t>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hac</a:t>
            </a:r>
            <a:r>
              <a:rPr lang="en-GB"/>
              <a:t> </a:t>
            </a:r>
            <a:r>
              <a:rPr lang="en-GB" err="1"/>
              <a:t>habitasse</a:t>
            </a:r>
            <a:r>
              <a:rPr lang="en-GB"/>
              <a:t>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 Proin </a:t>
            </a:r>
            <a:r>
              <a:rPr lang="en-GB" err="1"/>
              <a:t>nibh</a:t>
            </a:r>
            <a:r>
              <a:rPr lang="en-GB"/>
              <a:t> </a:t>
            </a:r>
            <a:r>
              <a:rPr lang="en-GB" err="1"/>
              <a:t>nisl</a:t>
            </a:r>
            <a:r>
              <a:rPr lang="en-GB"/>
              <a:t> </a:t>
            </a:r>
            <a:r>
              <a:rPr lang="en-GB" err="1"/>
              <a:t>oranste</a:t>
            </a:r>
            <a:r>
              <a:rPr lang="en-GB"/>
              <a:t> </a:t>
            </a:r>
            <a:r>
              <a:rPr lang="en-GB" err="1"/>
              <a:t>ftoeu</a:t>
            </a:r>
            <a:r>
              <a:rPr lang="en-GB"/>
              <a:t> </a:t>
            </a:r>
            <a:r>
              <a:rPr lang="en-GB" err="1"/>
              <a:t>condimentum</a:t>
            </a:r>
            <a:r>
              <a:rPr lang="en-GB"/>
              <a:t> id </a:t>
            </a:r>
            <a:r>
              <a:rPr lang="en-GB" err="1"/>
              <a:t>venenatis</a:t>
            </a:r>
            <a:r>
              <a:rPr lang="en-GB"/>
              <a:t> a vitae </a:t>
            </a:r>
            <a:r>
              <a:rPr lang="en-GB" err="1"/>
              <a:t>sapien</a:t>
            </a:r>
            <a:r>
              <a:rPr lang="en-GB"/>
              <a:t>.</a:t>
            </a:r>
          </a:p>
        </p:txBody>
      </p:sp>
      <p:sp>
        <p:nvSpPr>
          <p:cNvPr id="8" name="Rectangle 7">
            <a:extLst>
              <a:ext uri="{FF2B5EF4-FFF2-40B4-BE49-F238E27FC236}">
                <a16:creationId xmlns:a16="http://schemas.microsoft.com/office/drawing/2014/main" id="{06F1CD84-E898-5C52-6821-B9C55688AB4F}"/>
              </a:ext>
            </a:extLst>
          </p:cNvPr>
          <p:cNvSpPr/>
          <p:nvPr userDrawn="1"/>
        </p:nvSpPr>
        <p:spPr>
          <a:xfrm>
            <a:off x="723901" y="6783510"/>
            <a:ext cx="11468100"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2843232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ouble right 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6096000" y="2135"/>
            <a:ext cx="6096000" cy="2723727"/>
          </a:xfrm>
          <a:prstGeom prst="rect">
            <a:avLst/>
          </a:prstGeom>
        </p:spPr>
        <p:txBody>
          <a:bodyPr/>
          <a:lstStyle>
            <a:lvl1pPr marL="0" indent="0" algn="ctr">
              <a:buNone/>
              <a:defRPr sz="3200">
                <a:solidFill>
                  <a:srgbClr val="0A395B"/>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DE26AF3A-06E9-8443-8C4A-575404F43A71}"/>
              </a:ext>
            </a:extLst>
          </p:cNvPr>
          <p:cNvSpPr>
            <a:spLocks noGrp="1"/>
          </p:cNvSpPr>
          <p:nvPr>
            <p:ph type="pic" idx="17"/>
          </p:nvPr>
        </p:nvSpPr>
        <p:spPr>
          <a:xfrm>
            <a:off x="6096000" y="3424103"/>
            <a:ext cx="6096000" cy="2723727"/>
          </a:xfrm>
          <a:prstGeom prst="rect">
            <a:avLst/>
          </a:prstGeom>
        </p:spPr>
        <p:txBody>
          <a:bodyPr/>
          <a:lstStyle>
            <a:lvl1pPr marL="0" indent="0" algn="ctr">
              <a:buNone/>
              <a:defRPr sz="3200">
                <a:solidFill>
                  <a:srgbClr val="0A395B"/>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18" name="Title 7">
            <a:extLst>
              <a:ext uri="{FF2B5EF4-FFF2-40B4-BE49-F238E27FC236}">
                <a16:creationId xmlns:a16="http://schemas.microsoft.com/office/drawing/2014/main" id="{F1569518-DC93-724C-AC70-58DE1388DC54}"/>
              </a:ext>
            </a:extLst>
          </p:cNvPr>
          <p:cNvSpPr>
            <a:spLocks noGrp="1"/>
          </p:cNvSpPr>
          <p:nvPr>
            <p:ph type="title" hasCustomPrompt="1"/>
          </p:nvPr>
        </p:nvSpPr>
        <p:spPr>
          <a:xfrm>
            <a:off x="725231" y="926045"/>
            <a:ext cx="4878688" cy="505548"/>
          </a:xfrm>
          <a:prstGeom prst="rect">
            <a:avLst/>
          </a:prstGeom>
        </p:spPr>
        <p:txBody>
          <a:bodyPr>
            <a:noAutofit/>
          </a:bodyPr>
          <a:lstStyle>
            <a:lvl1pPr>
              <a:defRPr sz="4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20" name="Text Placeholder 21">
            <a:extLst>
              <a:ext uri="{FF2B5EF4-FFF2-40B4-BE49-F238E27FC236}">
                <a16:creationId xmlns:a16="http://schemas.microsoft.com/office/drawing/2014/main" id="{02226445-E45E-4A45-BCE1-34496A76C60D}"/>
              </a:ext>
            </a:extLst>
          </p:cNvPr>
          <p:cNvSpPr>
            <a:spLocks noGrp="1"/>
          </p:cNvSpPr>
          <p:nvPr>
            <p:ph type="body" sz="quarter" idx="21" hasCustomPrompt="1"/>
          </p:nvPr>
        </p:nvSpPr>
        <p:spPr>
          <a:xfrm>
            <a:off x="723901" y="1460602"/>
            <a:ext cx="4879091" cy="347133"/>
          </a:xfrm>
          <a:prstGeom prst="rect">
            <a:avLst/>
          </a:prstGeom>
        </p:spPr>
        <p:txBody>
          <a:bodyPr>
            <a:noAutofit/>
          </a:bodyPr>
          <a:lstStyle>
            <a:lvl1pPr marL="0" indent="0">
              <a:buNone/>
              <a:defRPr b="1"/>
            </a:lvl1pPr>
          </a:lstStyle>
          <a:p>
            <a:pPr lvl="0"/>
            <a:r>
              <a:rPr lang="en-GB"/>
              <a:t>Click to add subtitle</a:t>
            </a:r>
          </a:p>
        </p:txBody>
      </p:sp>
      <p:sp>
        <p:nvSpPr>
          <p:cNvPr id="21" name="Text Placeholder 23">
            <a:extLst>
              <a:ext uri="{FF2B5EF4-FFF2-40B4-BE49-F238E27FC236}">
                <a16:creationId xmlns:a16="http://schemas.microsoft.com/office/drawing/2014/main" id="{768249EB-6E1E-3F45-BC2B-A87B6F0B1285}"/>
              </a:ext>
            </a:extLst>
          </p:cNvPr>
          <p:cNvSpPr>
            <a:spLocks noGrp="1"/>
          </p:cNvSpPr>
          <p:nvPr>
            <p:ph type="body" sz="quarter" idx="22" hasCustomPrompt="1"/>
          </p:nvPr>
        </p:nvSpPr>
        <p:spPr>
          <a:xfrm>
            <a:off x="723901" y="2012262"/>
            <a:ext cx="4879091" cy="4033212"/>
          </a:xfrm>
          <a:prstGeom prst="rect">
            <a:avLst/>
          </a:prstGeom>
        </p:spPr>
        <p:txBody>
          <a:bodyPr numCol="1" spcCol="180000">
            <a:noAutofit/>
          </a:bodyPr>
          <a:lstStyle>
            <a:lvl1pPr marL="0" indent="0">
              <a:buFont typeface="Arial" panose="020B0604020202020204" pitchFamily="34" charset="0"/>
              <a:buNone/>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t>
            </a:r>
            <a:r>
              <a:rPr lang="en-GB" err="1"/>
              <a:t>risus</a:t>
            </a:r>
            <a:r>
              <a:rPr lang="en-GB"/>
              <a:t> </a:t>
            </a:r>
            <a:r>
              <a:rPr lang="en-GB" err="1"/>
              <a:t>viverra</a:t>
            </a:r>
            <a:r>
              <a:rPr lang="en-GB"/>
              <a:t> integer </a:t>
            </a:r>
            <a:r>
              <a:rPr lang="en-GB" err="1"/>
              <a:t>feugiat</a:t>
            </a:r>
            <a:r>
              <a:rPr lang="en-GB"/>
              <a:t>. </a:t>
            </a:r>
          </a:p>
          <a:p>
            <a:pPr lvl="0"/>
            <a:r>
              <a:rPr lang="en-GB"/>
              <a:t>Magna </a:t>
            </a:r>
            <a:r>
              <a:rPr lang="en-GB" err="1"/>
              <a:t>fringilla</a:t>
            </a:r>
            <a:r>
              <a:rPr lang="en-GB"/>
              <a:t> </a:t>
            </a:r>
            <a:r>
              <a:rPr lang="en-GB" err="1"/>
              <a:t>urna</a:t>
            </a:r>
            <a:r>
              <a:rPr lang="en-GB"/>
              <a:t>. Integer </a:t>
            </a:r>
            <a:r>
              <a:rPr lang="en-GB" err="1"/>
              <a:t>quis</a:t>
            </a:r>
            <a:r>
              <a:rPr lang="en-GB"/>
              <a:t> auctor </a:t>
            </a:r>
            <a:r>
              <a:rPr lang="en-GB" err="1"/>
              <a:t>elit</a:t>
            </a:r>
            <a:r>
              <a:rPr lang="en-GB"/>
              <a:t> sed. Dui </a:t>
            </a:r>
            <a:r>
              <a:rPr lang="en-GB" err="1"/>
              <a:t>ut</a:t>
            </a:r>
            <a:r>
              <a:rPr lang="en-GB"/>
              <a:t> </a:t>
            </a:r>
            <a:r>
              <a:rPr lang="en-GB" err="1"/>
              <a:t>ornare</a:t>
            </a:r>
            <a:r>
              <a:rPr lang="en-GB"/>
              <a:t> </a:t>
            </a:r>
            <a:r>
              <a:rPr lang="en-GB" err="1"/>
              <a:t>lectus</a:t>
            </a:r>
            <a:r>
              <a:rPr lang="en-GB"/>
              <a:t> sit </a:t>
            </a:r>
            <a:r>
              <a:rPr lang="en-GB" err="1"/>
              <a:t>amet</a:t>
            </a:r>
            <a:r>
              <a:rPr lang="en-GB"/>
              <a:t> est. Proin </a:t>
            </a:r>
            <a:r>
              <a:rPr lang="en-GB" err="1"/>
              <a:t>nibh</a:t>
            </a:r>
            <a:r>
              <a:rPr lang="en-GB"/>
              <a:t> </a:t>
            </a:r>
            <a:r>
              <a:rPr lang="en-GB" err="1"/>
              <a:t>nisl</a:t>
            </a:r>
            <a:r>
              <a:rPr lang="en-GB"/>
              <a:t> id </a:t>
            </a:r>
            <a:r>
              <a:rPr lang="en-GB" err="1"/>
              <a:t>venenatis</a:t>
            </a:r>
            <a:r>
              <a:rPr lang="en-GB"/>
              <a:t> a vitae </a:t>
            </a:r>
            <a:r>
              <a:rPr lang="en-GB" err="1"/>
              <a:t>sapien</a:t>
            </a:r>
            <a:r>
              <a:rPr lang="en-GB"/>
              <a:t>.</a:t>
            </a:r>
          </a:p>
        </p:txBody>
      </p:sp>
      <p:sp>
        <p:nvSpPr>
          <p:cNvPr id="13" name="Slide Number Placeholder 7">
            <a:extLst>
              <a:ext uri="{FF2B5EF4-FFF2-40B4-BE49-F238E27FC236}">
                <a16:creationId xmlns:a16="http://schemas.microsoft.com/office/drawing/2014/main" id="{DB82DBEA-18A3-C542-9D92-30172F92BBCE}"/>
              </a:ext>
            </a:extLst>
          </p:cNvPr>
          <p:cNvSpPr>
            <a:spLocks noGrp="1"/>
          </p:cNvSpPr>
          <p:nvPr>
            <p:ph type="sldNum" sz="quarter" idx="4"/>
          </p:nvPr>
        </p:nvSpPr>
        <p:spPr>
          <a:xfrm>
            <a:off x="11041681" y="6357600"/>
            <a:ext cx="828903"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3">
            <a:extLst>
              <a:ext uri="{FF2B5EF4-FFF2-40B4-BE49-F238E27FC236}">
                <a16:creationId xmlns:a16="http://schemas.microsoft.com/office/drawing/2014/main" id="{432FAD22-EBC0-B21E-0A95-8E7A84ABD5FA}"/>
              </a:ext>
            </a:extLst>
          </p:cNvPr>
          <p:cNvSpPr>
            <a:spLocks noGrp="1"/>
          </p:cNvSpPr>
          <p:nvPr>
            <p:ph type="body" sz="half" idx="19" hasCustomPrompt="1"/>
          </p:nvPr>
        </p:nvSpPr>
        <p:spPr>
          <a:xfrm>
            <a:off x="6096000" y="2773722"/>
            <a:ext cx="4634072" cy="440609"/>
          </a:xfrm>
        </p:spPr>
        <p:txBody>
          <a:bodyPr>
            <a:normAutofit/>
          </a:bodyPr>
          <a:lstStyle>
            <a:lvl1pPr marL="0" indent="0">
              <a:buNone/>
              <a:defRPr sz="1400" b="0" i="0" baseline="0">
                <a:solidFill>
                  <a:schemeClr val="tx1">
                    <a:lumMod val="65000"/>
                    <a:lumOff val="35000"/>
                  </a:schemeClr>
                </a:solidFill>
                <a:latin typeface="Arial" panose="020B0604020202020204" pitchFamily="34" charset="0"/>
                <a:ea typeface="Arial" panose="020B0606030504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add caption</a:t>
            </a:r>
          </a:p>
        </p:txBody>
      </p:sp>
      <p:sp>
        <p:nvSpPr>
          <p:cNvPr id="4" name="Text Placeholder 3">
            <a:extLst>
              <a:ext uri="{FF2B5EF4-FFF2-40B4-BE49-F238E27FC236}">
                <a16:creationId xmlns:a16="http://schemas.microsoft.com/office/drawing/2014/main" id="{BA8008A8-DA64-3410-6C0E-B1B4A5391926}"/>
              </a:ext>
            </a:extLst>
          </p:cNvPr>
          <p:cNvSpPr>
            <a:spLocks noGrp="1"/>
          </p:cNvSpPr>
          <p:nvPr>
            <p:ph type="body" sz="half" idx="20" hasCustomPrompt="1"/>
          </p:nvPr>
        </p:nvSpPr>
        <p:spPr>
          <a:xfrm>
            <a:off x="6096000" y="6147830"/>
            <a:ext cx="4634072" cy="430165"/>
          </a:xfrm>
        </p:spPr>
        <p:txBody>
          <a:bodyPr>
            <a:normAutofit/>
          </a:bodyPr>
          <a:lstStyle>
            <a:lvl1pPr marL="0" indent="0">
              <a:buNone/>
              <a:defRPr sz="1400" b="0" i="0" baseline="0">
                <a:solidFill>
                  <a:schemeClr val="tx1">
                    <a:lumMod val="65000"/>
                    <a:lumOff val="35000"/>
                  </a:schemeClr>
                </a:solidFill>
                <a:latin typeface="Arial" panose="020B0604020202020204" pitchFamily="34" charset="0"/>
                <a:ea typeface="Arial" panose="020B0606030504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add caption</a:t>
            </a:r>
          </a:p>
        </p:txBody>
      </p:sp>
      <p:sp>
        <p:nvSpPr>
          <p:cNvPr id="7" name="Rectangle 6">
            <a:extLst>
              <a:ext uri="{FF2B5EF4-FFF2-40B4-BE49-F238E27FC236}">
                <a16:creationId xmlns:a16="http://schemas.microsoft.com/office/drawing/2014/main" id="{5A0DF683-4BBB-02A0-C2DF-B55648FE3FE8}"/>
              </a:ext>
            </a:extLst>
          </p:cNvPr>
          <p:cNvSpPr/>
          <p:nvPr userDrawn="1"/>
        </p:nvSpPr>
        <p:spPr>
          <a:xfrm>
            <a:off x="725231" y="6790003"/>
            <a:ext cx="536934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816560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A7720B-CFD9-844D-8184-00529D01B308}"/>
              </a:ext>
            </a:extLst>
          </p:cNvPr>
          <p:cNvSpPr>
            <a:spLocks noGrp="1"/>
          </p:cNvSpPr>
          <p:nvPr>
            <p:ph type="pic" sz="quarter" idx="17"/>
          </p:nvPr>
        </p:nvSpPr>
        <p:spPr>
          <a:xfrm>
            <a:off x="723901" y="2058650"/>
            <a:ext cx="5372100" cy="4054284"/>
          </a:xfrm>
          <a:prstGeom prst="rect">
            <a:avLst/>
          </a:prstGeom>
        </p:spPr>
        <p:txBody>
          <a:bodyPr/>
          <a:lstStyle>
            <a:lvl1pPr marL="0" indent="0" algn="ctr">
              <a:buFontTx/>
              <a:buNone/>
              <a:defRPr>
                <a:solidFill>
                  <a:srgbClr val="0A395B"/>
                </a:solidFill>
              </a:defRPr>
            </a:lvl1pPr>
          </a:lstStyle>
          <a:p>
            <a:r>
              <a:rPr lang="en-US"/>
              <a:t>Click icon to add picture</a:t>
            </a:r>
          </a:p>
        </p:txBody>
      </p:sp>
      <p:sp>
        <p:nvSpPr>
          <p:cNvPr id="9" name="Picture Placeholder 2">
            <a:extLst>
              <a:ext uri="{FF2B5EF4-FFF2-40B4-BE49-F238E27FC236}">
                <a16:creationId xmlns:a16="http://schemas.microsoft.com/office/drawing/2014/main" id="{7491E36E-50F3-D24A-A688-3E813C0C3D85}"/>
              </a:ext>
            </a:extLst>
          </p:cNvPr>
          <p:cNvSpPr>
            <a:spLocks noGrp="1"/>
          </p:cNvSpPr>
          <p:nvPr>
            <p:ph type="pic" sz="quarter" idx="18"/>
          </p:nvPr>
        </p:nvSpPr>
        <p:spPr>
          <a:xfrm>
            <a:off x="6280979" y="2058650"/>
            <a:ext cx="5372100" cy="4054284"/>
          </a:xfrm>
          <a:prstGeom prst="rect">
            <a:avLst/>
          </a:prstGeom>
        </p:spPr>
        <p:txBody>
          <a:bodyPr/>
          <a:lstStyle>
            <a:lvl1pPr marL="0" indent="0" algn="ctr">
              <a:buFontTx/>
              <a:buNone/>
              <a:defRPr>
                <a:solidFill>
                  <a:srgbClr val="0A395B"/>
                </a:solidFill>
              </a:defRPr>
            </a:lvl1pPr>
          </a:lstStyle>
          <a:p>
            <a:r>
              <a:rPr lang="en-US"/>
              <a:t>Click icon to add picture</a:t>
            </a:r>
          </a:p>
        </p:txBody>
      </p:sp>
      <p:sp>
        <p:nvSpPr>
          <p:cNvPr id="8" name="Title 7">
            <a:extLst>
              <a:ext uri="{FF2B5EF4-FFF2-40B4-BE49-F238E27FC236}">
                <a16:creationId xmlns:a16="http://schemas.microsoft.com/office/drawing/2014/main" id="{38B5FE7C-2C40-1C43-BFB0-43C03EB7D080}"/>
              </a:ext>
            </a:extLst>
          </p:cNvPr>
          <p:cNvSpPr>
            <a:spLocks noGrp="1"/>
          </p:cNvSpPr>
          <p:nvPr>
            <p:ph type="title" hasCustomPrompt="1"/>
          </p:nvPr>
        </p:nvSpPr>
        <p:spPr>
          <a:xfrm>
            <a:off x="725232" y="926045"/>
            <a:ext cx="8982321" cy="505548"/>
          </a:xfrm>
          <a:prstGeom prst="rect">
            <a:avLst/>
          </a:prstGeom>
        </p:spPr>
        <p:txBody>
          <a:bodyPr>
            <a:noAutofit/>
          </a:bodyPr>
          <a:lstStyle>
            <a:lvl1pPr>
              <a:defRPr sz="4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4" name="Text Placeholder 21">
            <a:extLst>
              <a:ext uri="{FF2B5EF4-FFF2-40B4-BE49-F238E27FC236}">
                <a16:creationId xmlns:a16="http://schemas.microsoft.com/office/drawing/2014/main" id="{3C1389F0-BF96-1E44-84C5-4638018AC51D}"/>
              </a:ext>
            </a:extLst>
          </p:cNvPr>
          <p:cNvSpPr>
            <a:spLocks noGrp="1"/>
          </p:cNvSpPr>
          <p:nvPr>
            <p:ph type="body" sz="quarter" idx="20" hasCustomPrompt="1"/>
          </p:nvPr>
        </p:nvSpPr>
        <p:spPr>
          <a:xfrm>
            <a:off x="723901" y="1460602"/>
            <a:ext cx="8983064" cy="347133"/>
          </a:xfrm>
          <a:prstGeom prst="rect">
            <a:avLst/>
          </a:prstGeom>
        </p:spPr>
        <p:txBody>
          <a:bodyPr>
            <a:noAutofit/>
          </a:bodyPr>
          <a:lstStyle>
            <a:lvl1pPr marL="0" indent="0">
              <a:buNone/>
              <a:defRPr b="1"/>
            </a:lvl1pPr>
          </a:lstStyle>
          <a:p>
            <a:pPr lvl="0"/>
            <a:r>
              <a:rPr lang="en-GB"/>
              <a:t>Click to add subtitle</a:t>
            </a:r>
          </a:p>
        </p:txBody>
      </p:sp>
      <p:sp>
        <p:nvSpPr>
          <p:cNvPr id="10" name="Slide Number Placeholder 7">
            <a:extLst>
              <a:ext uri="{FF2B5EF4-FFF2-40B4-BE49-F238E27FC236}">
                <a16:creationId xmlns:a16="http://schemas.microsoft.com/office/drawing/2014/main" id="{098D4100-512F-BA46-A4DE-F7F423AA34CA}"/>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D5797CCC-D355-2B01-7650-E51F2780D7C6}"/>
              </a:ext>
            </a:extLst>
          </p:cNvPr>
          <p:cNvSpPr/>
          <p:nvPr userDrawn="1"/>
        </p:nvSpPr>
        <p:spPr>
          <a:xfrm>
            <a:off x="725230" y="6790003"/>
            <a:ext cx="11466769"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1698376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ge break—with full insert image">
    <p:bg>
      <p:bgRef idx="1001">
        <a:schemeClr val="bg1"/>
      </p:bgRef>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BF80CE-49B1-BC43-B990-D837016287EF}"/>
              </a:ext>
            </a:extLst>
          </p:cNvPr>
          <p:cNvSpPr>
            <a:spLocks noGrp="1"/>
          </p:cNvSpPr>
          <p:nvPr>
            <p:ph type="pic" sz="quarter" idx="15" hasCustomPrompt="1"/>
          </p:nvPr>
        </p:nvSpPr>
        <p:spPr>
          <a:xfrm>
            <a:off x="1" y="0"/>
            <a:ext cx="12191999" cy="6858000"/>
          </a:xfrm>
          <a:prstGeom prst="rect">
            <a:avLst/>
          </a:prstGeom>
        </p:spPr>
        <p:txBody>
          <a:bodyPr/>
          <a:lstStyle>
            <a:lvl1pPr marL="0" indent="0" algn="ctr">
              <a:buNone/>
              <a:defRPr>
                <a:solidFill>
                  <a:srgbClr val="0A395B"/>
                </a:solidFill>
              </a:defRPr>
            </a:lvl1pPr>
          </a:lstStyle>
          <a:p>
            <a:r>
              <a:rPr lang="en-US"/>
              <a:t>Click icon to insert full image. After inserting, select, and send to back. Then edit text.</a:t>
            </a:r>
          </a:p>
        </p:txBody>
      </p:sp>
      <p:sp>
        <p:nvSpPr>
          <p:cNvPr id="2" name="Text Placeholder 4">
            <a:extLst>
              <a:ext uri="{FF2B5EF4-FFF2-40B4-BE49-F238E27FC236}">
                <a16:creationId xmlns:a16="http://schemas.microsoft.com/office/drawing/2014/main" id="{383C2D24-DADF-8FA3-F2C7-29264BB4EA6F}"/>
              </a:ext>
            </a:extLst>
          </p:cNvPr>
          <p:cNvSpPr>
            <a:spLocks noGrp="1"/>
          </p:cNvSpPr>
          <p:nvPr>
            <p:ph type="body" sz="quarter" idx="14" hasCustomPrompt="1"/>
          </p:nvPr>
        </p:nvSpPr>
        <p:spPr>
          <a:xfrm>
            <a:off x="1450055" y="2983524"/>
            <a:ext cx="9291892" cy="1437680"/>
          </a:xfrm>
        </p:spPr>
        <p:txBody>
          <a:bodyPr>
            <a:noAutofit/>
          </a:bodyPr>
          <a:lstStyle>
            <a:lvl1pPr marL="0" indent="0" algn="l">
              <a:lnSpc>
                <a:spcPts val="5333"/>
              </a:lnSpc>
              <a:spcBef>
                <a:spcPts val="0"/>
              </a:spcBef>
              <a:buNone/>
              <a:defRPr sz="5000" b="1">
                <a:solidFill>
                  <a:srgbClr val="0A395B"/>
                </a:solidFill>
              </a:defRPr>
            </a:lvl1pPr>
          </a:lstStyle>
          <a:p>
            <a:pPr lvl="0"/>
            <a:r>
              <a:rPr lang="en-GB"/>
              <a:t>Click to add page break title</a:t>
            </a:r>
          </a:p>
        </p:txBody>
      </p:sp>
      <p:sp>
        <p:nvSpPr>
          <p:cNvPr id="3" name="Rectangle 2">
            <a:extLst>
              <a:ext uri="{FF2B5EF4-FFF2-40B4-BE49-F238E27FC236}">
                <a16:creationId xmlns:a16="http://schemas.microsoft.com/office/drawing/2014/main" id="{C5C14201-A5FA-9DE0-F9A5-C21DFED2C03D}"/>
              </a:ext>
            </a:extLst>
          </p:cNvPr>
          <p:cNvSpPr/>
          <p:nvPr userDrawn="1"/>
        </p:nvSpPr>
        <p:spPr>
          <a:xfrm>
            <a:off x="-74211" y="6790003"/>
            <a:ext cx="1226621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1560094030"/>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ta page (6)">
    <p:bg>
      <p:bgPr>
        <a:solidFill>
          <a:schemeClr val="bg1"/>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725231" y="926045"/>
            <a:ext cx="10629021" cy="505548"/>
          </a:xfrm>
          <a:prstGeom prst="rect">
            <a:avLst/>
          </a:prstGeom>
        </p:spPr>
        <p:txBody>
          <a:bodyPr>
            <a:noAutofit/>
          </a:bodyPr>
          <a:lstStyle>
            <a:lvl1pPr>
              <a:defRPr sz="4000" b="0"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buNone/>
              <a:defRPr b="1">
                <a:solidFill>
                  <a:srgbClr val="0073A0"/>
                </a:solidFill>
              </a:defRPr>
            </a:lvl1pPr>
          </a:lstStyle>
          <a:p>
            <a:pPr lvl="0"/>
            <a:r>
              <a:rPr lang="en-GB"/>
              <a:t>Click to add subtitle</a:t>
            </a:r>
          </a:p>
        </p:txBody>
      </p:sp>
      <p:sp>
        <p:nvSpPr>
          <p:cNvPr id="41" name="Text Placeholder 4">
            <a:extLst>
              <a:ext uri="{FF2B5EF4-FFF2-40B4-BE49-F238E27FC236}">
                <a16:creationId xmlns:a16="http://schemas.microsoft.com/office/drawing/2014/main" id="{1F351A5C-628A-6D48-8897-8B553B3B0AB8}"/>
              </a:ext>
            </a:extLst>
          </p:cNvPr>
          <p:cNvSpPr>
            <a:spLocks noGrp="1"/>
          </p:cNvSpPr>
          <p:nvPr>
            <p:ph type="body" sz="quarter" idx="14" hasCustomPrompt="1"/>
          </p:nvPr>
        </p:nvSpPr>
        <p:spPr>
          <a:xfrm>
            <a:off x="723901" y="2364458"/>
            <a:ext cx="2140823" cy="667849"/>
          </a:xfrm>
          <a:prstGeom prst="rect">
            <a:avLst/>
          </a:prstGeom>
        </p:spPr>
        <p:txBody>
          <a:bodyPr>
            <a:noAutofit/>
          </a:bodyPr>
          <a:lstStyle>
            <a:lvl1pPr marL="0" indent="0" algn="ctr">
              <a:buNone/>
              <a:defRPr sz="5000" b="1">
                <a:solidFill>
                  <a:srgbClr val="FFE000"/>
                </a:solidFill>
              </a:defRPr>
            </a:lvl1pPr>
          </a:lstStyle>
          <a:p>
            <a:pPr marL="0" marR="0" lvl="0" indent="0" algn="ctr" defTabSz="914377" rtl="0" eaLnBrk="1" fontAlgn="auto" latinLnBrk="0" hangingPunct="1">
              <a:lnSpc>
                <a:spcPts val="2933"/>
              </a:lnSpc>
              <a:spcBef>
                <a:spcPts val="0"/>
              </a:spcBef>
              <a:spcAft>
                <a:spcPts val="267"/>
              </a:spcAft>
              <a:buClrTx/>
              <a:buSzTx/>
              <a:buFont typeface="Arial" panose="020B0604020202020204" pitchFamily="34" charset="0"/>
              <a:buNone/>
              <a:tabLst/>
              <a:defRPr/>
            </a:pPr>
            <a:r>
              <a:rPr lang="en-GB"/>
              <a:t>#</a:t>
            </a:r>
            <a:endParaRPr lang="en-US"/>
          </a:p>
          <a:p>
            <a:pPr lvl="0"/>
            <a:endParaRPr lang="en-US"/>
          </a:p>
        </p:txBody>
      </p:sp>
      <p:sp>
        <p:nvSpPr>
          <p:cNvPr id="43" name="Text Placeholder 2">
            <a:extLst>
              <a:ext uri="{FF2B5EF4-FFF2-40B4-BE49-F238E27FC236}">
                <a16:creationId xmlns:a16="http://schemas.microsoft.com/office/drawing/2014/main" id="{AB3B12B8-6407-294F-871A-E4C318126822}"/>
              </a:ext>
            </a:extLst>
          </p:cNvPr>
          <p:cNvSpPr>
            <a:spLocks noGrp="1"/>
          </p:cNvSpPr>
          <p:nvPr>
            <p:ph type="body" sz="quarter" idx="65" hasCustomPrompt="1"/>
          </p:nvPr>
        </p:nvSpPr>
        <p:spPr>
          <a:xfrm>
            <a:off x="729964" y="3123362"/>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44" name="Text Placeholder 2">
            <a:extLst>
              <a:ext uri="{FF2B5EF4-FFF2-40B4-BE49-F238E27FC236}">
                <a16:creationId xmlns:a16="http://schemas.microsoft.com/office/drawing/2014/main" id="{2AE032BD-92C0-5E43-B0A4-011201885A0A}"/>
              </a:ext>
            </a:extLst>
          </p:cNvPr>
          <p:cNvSpPr>
            <a:spLocks noGrp="1"/>
          </p:cNvSpPr>
          <p:nvPr>
            <p:ph type="body" sz="quarter" idx="80" hasCustomPrompt="1"/>
          </p:nvPr>
        </p:nvSpPr>
        <p:spPr>
          <a:xfrm>
            <a:off x="736030" y="5106836"/>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45" name="Text Placeholder 2">
            <a:extLst>
              <a:ext uri="{FF2B5EF4-FFF2-40B4-BE49-F238E27FC236}">
                <a16:creationId xmlns:a16="http://schemas.microsoft.com/office/drawing/2014/main" id="{8D6C4ECE-4F9A-154C-B2B5-DA3ADC844D46}"/>
              </a:ext>
            </a:extLst>
          </p:cNvPr>
          <p:cNvSpPr>
            <a:spLocks noGrp="1"/>
          </p:cNvSpPr>
          <p:nvPr>
            <p:ph type="body" sz="quarter" idx="82" hasCustomPrompt="1"/>
          </p:nvPr>
        </p:nvSpPr>
        <p:spPr>
          <a:xfrm>
            <a:off x="729964" y="3511563"/>
            <a:ext cx="2140823" cy="646527"/>
          </a:xfrm>
          <a:prstGeom prst="rect">
            <a:avLst/>
          </a:prstGeom>
        </p:spPr>
        <p:txBody>
          <a:bodyPr>
            <a:noAutofit/>
          </a:bodyPr>
          <a:lstStyle>
            <a:lvl1pPr marL="0" indent="0" algn="ctr">
              <a:buNone/>
              <a:defRPr sz="1400" b="0">
                <a:solidFill>
                  <a:srgbClr val="0A395B"/>
                </a:solidFill>
              </a:defRPr>
            </a:lvl1pPr>
            <a:lvl2pPr marL="457189" indent="0">
              <a:buNone/>
              <a:defRPr/>
            </a:lvl2pPr>
          </a:lstStyle>
          <a:p>
            <a:pPr lvl="0"/>
            <a:r>
              <a:rPr lang="en-GB"/>
              <a:t>Click here</a:t>
            </a:r>
            <a:endParaRPr lang="en-US"/>
          </a:p>
        </p:txBody>
      </p:sp>
      <p:sp>
        <p:nvSpPr>
          <p:cNvPr id="46" name="Text Placeholder 2">
            <a:extLst>
              <a:ext uri="{FF2B5EF4-FFF2-40B4-BE49-F238E27FC236}">
                <a16:creationId xmlns:a16="http://schemas.microsoft.com/office/drawing/2014/main" id="{327ED8BA-2189-0A4F-8BB0-0B790DF28E3E}"/>
              </a:ext>
            </a:extLst>
          </p:cNvPr>
          <p:cNvSpPr>
            <a:spLocks noGrp="1"/>
          </p:cNvSpPr>
          <p:nvPr>
            <p:ph type="body" sz="quarter" idx="87" hasCustomPrompt="1"/>
          </p:nvPr>
        </p:nvSpPr>
        <p:spPr>
          <a:xfrm>
            <a:off x="729964" y="5495038"/>
            <a:ext cx="2140823" cy="646527"/>
          </a:xfrm>
          <a:prstGeom prst="rect">
            <a:avLst/>
          </a:prstGeom>
        </p:spPr>
        <p:txBody>
          <a:bodyPr>
            <a:noAutofit/>
          </a:bodyPr>
          <a:lstStyle>
            <a:lvl1pPr marL="0" indent="0" algn="ctr">
              <a:buNone/>
              <a:defRPr sz="1400" b="0">
                <a:solidFill>
                  <a:srgbClr val="0A395B"/>
                </a:solidFill>
              </a:defRPr>
            </a:lvl1pPr>
            <a:lvl2pPr marL="457189" indent="0">
              <a:buNone/>
              <a:defRPr/>
            </a:lvl2pPr>
          </a:lstStyle>
          <a:p>
            <a:pPr lvl="0"/>
            <a:r>
              <a:rPr lang="en-GB"/>
              <a:t>Click here</a:t>
            </a:r>
            <a:endParaRPr lang="en-US"/>
          </a:p>
        </p:txBody>
      </p:sp>
      <p:sp>
        <p:nvSpPr>
          <p:cNvPr id="55" name="Text Placeholder 2">
            <a:extLst>
              <a:ext uri="{FF2B5EF4-FFF2-40B4-BE49-F238E27FC236}">
                <a16:creationId xmlns:a16="http://schemas.microsoft.com/office/drawing/2014/main" id="{9BE01C5C-F80A-F64C-AB22-3C836C2F6449}"/>
              </a:ext>
            </a:extLst>
          </p:cNvPr>
          <p:cNvSpPr>
            <a:spLocks noGrp="1"/>
          </p:cNvSpPr>
          <p:nvPr>
            <p:ph type="body" sz="quarter" idx="90" hasCustomPrompt="1"/>
          </p:nvPr>
        </p:nvSpPr>
        <p:spPr>
          <a:xfrm>
            <a:off x="4605929" y="3123362"/>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56" name="Text Placeholder 2">
            <a:extLst>
              <a:ext uri="{FF2B5EF4-FFF2-40B4-BE49-F238E27FC236}">
                <a16:creationId xmlns:a16="http://schemas.microsoft.com/office/drawing/2014/main" id="{ED5FDBA9-427E-1048-B633-BFBB911A0EFE}"/>
              </a:ext>
            </a:extLst>
          </p:cNvPr>
          <p:cNvSpPr>
            <a:spLocks noGrp="1"/>
          </p:cNvSpPr>
          <p:nvPr>
            <p:ph type="body" sz="quarter" idx="91" hasCustomPrompt="1"/>
          </p:nvPr>
        </p:nvSpPr>
        <p:spPr>
          <a:xfrm>
            <a:off x="4611994" y="5106836"/>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57" name="Text Placeholder 2">
            <a:extLst>
              <a:ext uri="{FF2B5EF4-FFF2-40B4-BE49-F238E27FC236}">
                <a16:creationId xmlns:a16="http://schemas.microsoft.com/office/drawing/2014/main" id="{ADCB89BB-60EC-7F4F-AA59-7A653D394023}"/>
              </a:ext>
            </a:extLst>
          </p:cNvPr>
          <p:cNvSpPr>
            <a:spLocks noGrp="1"/>
          </p:cNvSpPr>
          <p:nvPr>
            <p:ph type="body" sz="quarter" idx="92" hasCustomPrompt="1"/>
          </p:nvPr>
        </p:nvSpPr>
        <p:spPr>
          <a:xfrm>
            <a:off x="4605929" y="3511563"/>
            <a:ext cx="2140823" cy="646527"/>
          </a:xfrm>
          <a:prstGeom prst="rect">
            <a:avLst/>
          </a:prstGeom>
        </p:spPr>
        <p:txBody>
          <a:bodyPr>
            <a:noAutofit/>
          </a:bodyPr>
          <a:lstStyle>
            <a:lvl1pPr marL="0" indent="0" algn="ctr">
              <a:buNone/>
              <a:defRPr sz="1400" b="0">
                <a:solidFill>
                  <a:srgbClr val="0A395B"/>
                </a:solidFill>
              </a:defRPr>
            </a:lvl1pPr>
            <a:lvl2pPr marL="457189" indent="0">
              <a:buNone/>
              <a:defRPr/>
            </a:lvl2pPr>
          </a:lstStyle>
          <a:p>
            <a:pPr lvl="0"/>
            <a:r>
              <a:rPr lang="en-GB"/>
              <a:t>Click here</a:t>
            </a:r>
            <a:endParaRPr lang="en-US"/>
          </a:p>
        </p:txBody>
      </p:sp>
      <p:sp>
        <p:nvSpPr>
          <p:cNvPr id="58" name="Text Placeholder 2">
            <a:extLst>
              <a:ext uri="{FF2B5EF4-FFF2-40B4-BE49-F238E27FC236}">
                <a16:creationId xmlns:a16="http://schemas.microsoft.com/office/drawing/2014/main" id="{6A64D6F8-63E5-7146-A35C-C3BA21975970}"/>
              </a:ext>
            </a:extLst>
          </p:cNvPr>
          <p:cNvSpPr>
            <a:spLocks noGrp="1"/>
          </p:cNvSpPr>
          <p:nvPr>
            <p:ph type="body" sz="quarter" idx="93" hasCustomPrompt="1"/>
          </p:nvPr>
        </p:nvSpPr>
        <p:spPr>
          <a:xfrm>
            <a:off x="4605929" y="5495038"/>
            <a:ext cx="2140823" cy="646527"/>
          </a:xfrm>
          <a:prstGeom prst="rect">
            <a:avLst/>
          </a:prstGeom>
        </p:spPr>
        <p:txBody>
          <a:bodyPr>
            <a:noAutofit/>
          </a:bodyPr>
          <a:lstStyle>
            <a:lvl1pPr marL="0" indent="0" algn="ctr">
              <a:buNone/>
              <a:defRPr sz="1400" b="0">
                <a:solidFill>
                  <a:srgbClr val="0A395B"/>
                </a:solidFill>
              </a:defRPr>
            </a:lvl1pPr>
            <a:lvl2pPr marL="457189" indent="0">
              <a:buNone/>
              <a:defRPr/>
            </a:lvl2pPr>
          </a:lstStyle>
          <a:p>
            <a:pPr lvl="0"/>
            <a:r>
              <a:rPr lang="en-GB"/>
              <a:t>Click here</a:t>
            </a:r>
            <a:endParaRPr lang="en-US"/>
          </a:p>
        </p:txBody>
      </p:sp>
      <p:sp>
        <p:nvSpPr>
          <p:cNvPr id="65" name="Text Placeholder 4">
            <a:extLst>
              <a:ext uri="{FF2B5EF4-FFF2-40B4-BE49-F238E27FC236}">
                <a16:creationId xmlns:a16="http://schemas.microsoft.com/office/drawing/2014/main" id="{41B419B6-6C57-E841-A781-B04BDD5EFD1A}"/>
              </a:ext>
            </a:extLst>
          </p:cNvPr>
          <p:cNvSpPr>
            <a:spLocks noGrp="1"/>
          </p:cNvSpPr>
          <p:nvPr>
            <p:ph type="body" sz="quarter" idx="94" hasCustomPrompt="1"/>
          </p:nvPr>
        </p:nvSpPr>
        <p:spPr>
          <a:xfrm>
            <a:off x="8500091" y="2364458"/>
            <a:ext cx="2140823" cy="667849"/>
          </a:xfrm>
          <a:prstGeom prst="rect">
            <a:avLst/>
          </a:prstGeom>
        </p:spPr>
        <p:txBody>
          <a:bodyPr>
            <a:noAutofit/>
          </a:bodyPr>
          <a:lstStyle>
            <a:lvl1pPr marL="0" indent="0" algn="ctr">
              <a:buNone/>
              <a:defRPr sz="5000" b="1">
                <a:solidFill>
                  <a:srgbClr val="FFE000"/>
                </a:solidFill>
              </a:defRPr>
            </a:lvl1pPr>
          </a:lstStyle>
          <a:p>
            <a:pPr lvl="0"/>
            <a:r>
              <a:rPr lang="en-GB"/>
              <a:t>#</a:t>
            </a:r>
            <a:endParaRPr lang="en-US"/>
          </a:p>
        </p:txBody>
      </p:sp>
      <p:sp>
        <p:nvSpPr>
          <p:cNvPr id="67" name="Text Placeholder 2">
            <a:extLst>
              <a:ext uri="{FF2B5EF4-FFF2-40B4-BE49-F238E27FC236}">
                <a16:creationId xmlns:a16="http://schemas.microsoft.com/office/drawing/2014/main" id="{860DB2E7-7DAA-DD44-B5ED-EC18E2A28F4E}"/>
              </a:ext>
            </a:extLst>
          </p:cNvPr>
          <p:cNvSpPr>
            <a:spLocks noGrp="1"/>
          </p:cNvSpPr>
          <p:nvPr>
            <p:ph type="body" sz="quarter" idx="96" hasCustomPrompt="1"/>
          </p:nvPr>
        </p:nvSpPr>
        <p:spPr>
          <a:xfrm>
            <a:off x="8506155" y="3123362"/>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68" name="Text Placeholder 2">
            <a:extLst>
              <a:ext uri="{FF2B5EF4-FFF2-40B4-BE49-F238E27FC236}">
                <a16:creationId xmlns:a16="http://schemas.microsoft.com/office/drawing/2014/main" id="{16EE3BC3-7C26-DE4C-994D-4C19990E4579}"/>
              </a:ext>
            </a:extLst>
          </p:cNvPr>
          <p:cNvSpPr>
            <a:spLocks noGrp="1"/>
          </p:cNvSpPr>
          <p:nvPr>
            <p:ph type="body" sz="quarter" idx="97" hasCustomPrompt="1"/>
          </p:nvPr>
        </p:nvSpPr>
        <p:spPr>
          <a:xfrm>
            <a:off x="8512221" y="5106836"/>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69" name="Text Placeholder 2">
            <a:extLst>
              <a:ext uri="{FF2B5EF4-FFF2-40B4-BE49-F238E27FC236}">
                <a16:creationId xmlns:a16="http://schemas.microsoft.com/office/drawing/2014/main" id="{6CD94ECE-5BE3-E04E-9CB1-13564C8BA537}"/>
              </a:ext>
            </a:extLst>
          </p:cNvPr>
          <p:cNvSpPr>
            <a:spLocks noGrp="1"/>
          </p:cNvSpPr>
          <p:nvPr>
            <p:ph type="body" sz="quarter" idx="98" hasCustomPrompt="1"/>
          </p:nvPr>
        </p:nvSpPr>
        <p:spPr>
          <a:xfrm>
            <a:off x="8506155" y="3511563"/>
            <a:ext cx="2140823" cy="646527"/>
          </a:xfrm>
          <a:prstGeom prst="rect">
            <a:avLst/>
          </a:prstGeom>
        </p:spPr>
        <p:txBody>
          <a:bodyPr>
            <a:noAutofit/>
          </a:bodyPr>
          <a:lstStyle>
            <a:lvl1pPr marL="0" indent="0" algn="ctr">
              <a:buNone/>
              <a:defRPr sz="1400" b="0">
                <a:solidFill>
                  <a:srgbClr val="0A395B"/>
                </a:solidFill>
              </a:defRPr>
            </a:lvl1pPr>
            <a:lvl2pPr marL="457189" indent="0">
              <a:buNone/>
              <a:defRPr/>
            </a:lvl2pPr>
          </a:lstStyle>
          <a:p>
            <a:pPr lvl="0"/>
            <a:r>
              <a:rPr lang="en-GB"/>
              <a:t>Click here</a:t>
            </a:r>
            <a:endParaRPr lang="en-US"/>
          </a:p>
        </p:txBody>
      </p:sp>
      <p:sp>
        <p:nvSpPr>
          <p:cNvPr id="70" name="Text Placeholder 2">
            <a:extLst>
              <a:ext uri="{FF2B5EF4-FFF2-40B4-BE49-F238E27FC236}">
                <a16:creationId xmlns:a16="http://schemas.microsoft.com/office/drawing/2014/main" id="{8333594E-3419-DB49-B998-FF906EEE3BBE}"/>
              </a:ext>
            </a:extLst>
          </p:cNvPr>
          <p:cNvSpPr>
            <a:spLocks noGrp="1"/>
          </p:cNvSpPr>
          <p:nvPr>
            <p:ph type="body" sz="quarter" idx="99" hasCustomPrompt="1"/>
          </p:nvPr>
        </p:nvSpPr>
        <p:spPr>
          <a:xfrm>
            <a:off x="8506155" y="5495038"/>
            <a:ext cx="2140823" cy="646527"/>
          </a:xfrm>
          <a:prstGeom prst="rect">
            <a:avLst/>
          </a:prstGeom>
        </p:spPr>
        <p:txBody>
          <a:bodyPr>
            <a:noAutofit/>
          </a:bodyPr>
          <a:lstStyle>
            <a:lvl1pPr marL="0" indent="0" algn="ctr">
              <a:buNone/>
              <a:defRPr sz="1400" b="0">
                <a:solidFill>
                  <a:srgbClr val="0A395B"/>
                </a:solidFill>
              </a:defRPr>
            </a:lvl1pPr>
            <a:lvl2pPr marL="457189" indent="0">
              <a:buNone/>
              <a:defRPr/>
            </a:lvl2pPr>
          </a:lstStyle>
          <a:p>
            <a:pPr lvl="0"/>
            <a:r>
              <a:rPr lang="en-GB"/>
              <a:t>Click here</a:t>
            </a:r>
            <a:endParaRPr lang="en-US"/>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723901" y="6313940"/>
            <a:ext cx="9747172" cy="410520"/>
          </a:xfrm>
          <a:prstGeom prst="rect">
            <a:avLst/>
          </a:prstGeom>
        </p:spPr>
        <p:txBody>
          <a:bodyPr>
            <a:noAutofit/>
          </a:bodyPr>
          <a:lstStyle>
            <a:lvl1pPr marL="0" indent="0" algn="l">
              <a:buNone/>
              <a:defRPr sz="1067" b="0" i="0">
                <a:solidFill>
                  <a:srgbClr val="0A395B"/>
                </a:solidFill>
                <a:latin typeface="Arial Narrow" panose="020B0604020202020204" pitchFamily="34" charset="0"/>
                <a:cs typeface="Arial Narrow" panose="020B0604020202020204" pitchFamily="34" charset="0"/>
              </a:defRPr>
            </a:lvl1pPr>
            <a:lvl2pPr marL="457189" indent="0">
              <a:buNone/>
              <a:defRPr/>
            </a:lvl2pPr>
          </a:lstStyle>
          <a:p>
            <a:pPr lvl="0"/>
            <a:r>
              <a:rPr lang="en-GB"/>
              <a:t>Footnote if required</a:t>
            </a:r>
            <a:endParaRPr lang="en-US"/>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11172555" y="6357600"/>
            <a:ext cx="698028" cy="365125"/>
          </a:xfrm>
          <a:prstGeom prst="rect">
            <a:avLst/>
          </a:prstGeom>
        </p:spPr>
        <p:txBody>
          <a:bodyPr vert="horz" lIns="91440" tIns="45720" rIns="91440" bIns="45720" rtlCol="0" anchor="ctr"/>
          <a:lstStyle>
            <a:lvl1pPr algn="r">
              <a:defRPr sz="1200" b="0" i="0">
                <a:solidFill>
                  <a:srgbClr val="0A395B"/>
                </a:solidFill>
                <a:latin typeface="Arial" panose="020B0604020202020204" pitchFamily="34" charset="0"/>
              </a:defRPr>
            </a:lvl1pPr>
          </a:lstStyle>
          <a:p>
            <a:fld id="{9445717F-2858-4043-A9CA-B2273EB60975}" type="slidenum">
              <a:rPr lang="en-US" smtClean="0"/>
              <a:pPr/>
              <a:t>‹#›</a:t>
            </a:fld>
            <a:endParaRPr lang="en-US"/>
          </a:p>
        </p:txBody>
      </p:sp>
      <p:pic>
        <p:nvPicPr>
          <p:cNvPr id="9" name="Picture 8">
            <a:extLst>
              <a:ext uri="{FF2B5EF4-FFF2-40B4-BE49-F238E27FC236}">
                <a16:creationId xmlns:a16="http://schemas.microsoft.com/office/drawing/2014/main" id="{D08130D6-5E87-37FA-C252-519BC10234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9865" y="1931774"/>
            <a:ext cx="2137849" cy="1349365"/>
          </a:xfrm>
          <a:prstGeom prst="rect">
            <a:avLst/>
          </a:prstGeom>
        </p:spPr>
      </p:pic>
      <p:sp>
        <p:nvSpPr>
          <p:cNvPr id="10" name="Rectangle 9">
            <a:extLst>
              <a:ext uri="{FF2B5EF4-FFF2-40B4-BE49-F238E27FC236}">
                <a16:creationId xmlns:a16="http://schemas.microsoft.com/office/drawing/2014/main" id="{1BA73380-5815-0371-CF64-93B84642618F}"/>
              </a:ext>
            </a:extLst>
          </p:cNvPr>
          <p:cNvSpPr/>
          <p:nvPr userDrawn="1"/>
        </p:nvSpPr>
        <p:spPr>
          <a:xfrm>
            <a:off x="-74211" y="6790003"/>
            <a:ext cx="1226621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2924853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ata page (6)">
    <p:bg>
      <p:bgPr>
        <a:solidFill>
          <a:srgbClr val="0A395B"/>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725231" y="926045"/>
            <a:ext cx="10629021" cy="505548"/>
          </a:xfrm>
          <a:prstGeom prst="rect">
            <a:avLst/>
          </a:prstGeom>
        </p:spPr>
        <p:txBody>
          <a:bodyPr>
            <a:noAutofit/>
          </a:bodyPr>
          <a:lstStyle>
            <a:lvl1pPr>
              <a:defRPr sz="4000" b="0"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buNone/>
              <a:defRPr b="1">
                <a:solidFill>
                  <a:srgbClr val="0096FF"/>
                </a:solidFill>
              </a:defRPr>
            </a:lvl1pPr>
          </a:lstStyle>
          <a:p>
            <a:pPr lvl="0"/>
            <a:r>
              <a:rPr lang="en-GB"/>
              <a:t>Click to add subtitle</a:t>
            </a:r>
          </a:p>
        </p:txBody>
      </p:sp>
      <p:sp>
        <p:nvSpPr>
          <p:cNvPr id="41" name="Text Placeholder 4">
            <a:extLst>
              <a:ext uri="{FF2B5EF4-FFF2-40B4-BE49-F238E27FC236}">
                <a16:creationId xmlns:a16="http://schemas.microsoft.com/office/drawing/2014/main" id="{1F351A5C-628A-6D48-8897-8B553B3B0AB8}"/>
              </a:ext>
            </a:extLst>
          </p:cNvPr>
          <p:cNvSpPr>
            <a:spLocks noGrp="1"/>
          </p:cNvSpPr>
          <p:nvPr>
            <p:ph type="body" sz="quarter" idx="14" hasCustomPrompt="1"/>
          </p:nvPr>
        </p:nvSpPr>
        <p:spPr>
          <a:xfrm>
            <a:off x="723901" y="2364458"/>
            <a:ext cx="2140823" cy="667849"/>
          </a:xfrm>
          <a:prstGeom prst="rect">
            <a:avLst/>
          </a:prstGeom>
        </p:spPr>
        <p:txBody>
          <a:bodyPr>
            <a:noAutofit/>
          </a:bodyPr>
          <a:lstStyle>
            <a:lvl1pPr marL="0" indent="0" algn="ctr">
              <a:buNone/>
              <a:defRPr sz="5000" b="1">
                <a:solidFill>
                  <a:srgbClr val="FFE000"/>
                </a:solidFill>
              </a:defRPr>
            </a:lvl1pPr>
          </a:lstStyle>
          <a:p>
            <a:pPr marL="0" marR="0" lvl="0" indent="0" algn="ctr" defTabSz="914377" rtl="0" eaLnBrk="1" fontAlgn="auto" latinLnBrk="0" hangingPunct="1">
              <a:lnSpc>
                <a:spcPts val="2933"/>
              </a:lnSpc>
              <a:spcBef>
                <a:spcPts val="0"/>
              </a:spcBef>
              <a:spcAft>
                <a:spcPts val="267"/>
              </a:spcAft>
              <a:buClrTx/>
              <a:buSzTx/>
              <a:buFont typeface="Arial" panose="020B0604020202020204" pitchFamily="34" charset="0"/>
              <a:buNone/>
              <a:tabLst/>
              <a:defRPr/>
            </a:pPr>
            <a:r>
              <a:rPr lang="en-GB"/>
              <a:t>#</a:t>
            </a:r>
            <a:endParaRPr lang="en-US"/>
          </a:p>
          <a:p>
            <a:pPr lvl="0"/>
            <a:endParaRPr lang="en-US"/>
          </a:p>
        </p:txBody>
      </p:sp>
      <p:sp>
        <p:nvSpPr>
          <p:cNvPr id="43" name="Text Placeholder 2">
            <a:extLst>
              <a:ext uri="{FF2B5EF4-FFF2-40B4-BE49-F238E27FC236}">
                <a16:creationId xmlns:a16="http://schemas.microsoft.com/office/drawing/2014/main" id="{AB3B12B8-6407-294F-871A-E4C318126822}"/>
              </a:ext>
            </a:extLst>
          </p:cNvPr>
          <p:cNvSpPr>
            <a:spLocks noGrp="1"/>
          </p:cNvSpPr>
          <p:nvPr>
            <p:ph type="body" sz="quarter" idx="65" hasCustomPrompt="1"/>
          </p:nvPr>
        </p:nvSpPr>
        <p:spPr>
          <a:xfrm>
            <a:off x="729964" y="3123362"/>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44" name="Text Placeholder 2">
            <a:extLst>
              <a:ext uri="{FF2B5EF4-FFF2-40B4-BE49-F238E27FC236}">
                <a16:creationId xmlns:a16="http://schemas.microsoft.com/office/drawing/2014/main" id="{2AE032BD-92C0-5E43-B0A4-011201885A0A}"/>
              </a:ext>
            </a:extLst>
          </p:cNvPr>
          <p:cNvSpPr>
            <a:spLocks noGrp="1"/>
          </p:cNvSpPr>
          <p:nvPr>
            <p:ph type="body" sz="quarter" idx="80" hasCustomPrompt="1"/>
          </p:nvPr>
        </p:nvSpPr>
        <p:spPr>
          <a:xfrm>
            <a:off x="736030" y="5106836"/>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45" name="Text Placeholder 2">
            <a:extLst>
              <a:ext uri="{FF2B5EF4-FFF2-40B4-BE49-F238E27FC236}">
                <a16:creationId xmlns:a16="http://schemas.microsoft.com/office/drawing/2014/main" id="{8D6C4ECE-4F9A-154C-B2B5-DA3ADC844D46}"/>
              </a:ext>
            </a:extLst>
          </p:cNvPr>
          <p:cNvSpPr>
            <a:spLocks noGrp="1"/>
          </p:cNvSpPr>
          <p:nvPr>
            <p:ph type="body" sz="quarter" idx="82" hasCustomPrompt="1"/>
          </p:nvPr>
        </p:nvSpPr>
        <p:spPr>
          <a:xfrm>
            <a:off x="729964" y="3511563"/>
            <a:ext cx="2140823" cy="646527"/>
          </a:xfrm>
          <a:prstGeom prst="rect">
            <a:avLst/>
          </a:prstGeom>
        </p:spPr>
        <p:txBody>
          <a:bodyPr>
            <a:noAutofit/>
          </a:bodyPr>
          <a:lstStyle>
            <a:lvl1pPr marL="0" indent="0" algn="ctr">
              <a:buNone/>
              <a:defRPr sz="1400" b="0">
                <a:solidFill>
                  <a:schemeClr val="bg1"/>
                </a:solidFill>
              </a:defRPr>
            </a:lvl1pPr>
            <a:lvl2pPr marL="457189" indent="0">
              <a:buNone/>
              <a:defRPr/>
            </a:lvl2pPr>
          </a:lstStyle>
          <a:p>
            <a:pPr lvl="0"/>
            <a:r>
              <a:rPr lang="en-GB"/>
              <a:t>Click here</a:t>
            </a:r>
            <a:endParaRPr lang="en-US"/>
          </a:p>
        </p:txBody>
      </p:sp>
      <p:sp>
        <p:nvSpPr>
          <p:cNvPr id="46" name="Text Placeholder 2">
            <a:extLst>
              <a:ext uri="{FF2B5EF4-FFF2-40B4-BE49-F238E27FC236}">
                <a16:creationId xmlns:a16="http://schemas.microsoft.com/office/drawing/2014/main" id="{327ED8BA-2189-0A4F-8BB0-0B790DF28E3E}"/>
              </a:ext>
            </a:extLst>
          </p:cNvPr>
          <p:cNvSpPr>
            <a:spLocks noGrp="1"/>
          </p:cNvSpPr>
          <p:nvPr>
            <p:ph type="body" sz="quarter" idx="87" hasCustomPrompt="1"/>
          </p:nvPr>
        </p:nvSpPr>
        <p:spPr>
          <a:xfrm>
            <a:off x="729964" y="5495038"/>
            <a:ext cx="2140823" cy="646527"/>
          </a:xfrm>
          <a:prstGeom prst="rect">
            <a:avLst/>
          </a:prstGeom>
        </p:spPr>
        <p:txBody>
          <a:bodyPr>
            <a:noAutofit/>
          </a:bodyPr>
          <a:lstStyle>
            <a:lvl1pPr marL="0" indent="0" algn="ctr">
              <a:buNone/>
              <a:defRPr sz="1400" b="0">
                <a:solidFill>
                  <a:schemeClr val="bg1"/>
                </a:solidFill>
              </a:defRPr>
            </a:lvl1pPr>
            <a:lvl2pPr marL="457189" indent="0">
              <a:buNone/>
              <a:defRPr/>
            </a:lvl2pPr>
          </a:lstStyle>
          <a:p>
            <a:pPr lvl="0"/>
            <a:r>
              <a:rPr lang="en-GB"/>
              <a:t>Click here</a:t>
            </a:r>
            <a:endParaRPr lang="en-US"/>
          </a:p>
        </p:txBody>
      </p:sp>
      <p:sp>
        <p:nvSpPr>
          <p:cNvPr id="55" name="Text Placeholder 2">
            <a:extLst>
              <a:ext uri="{FF2B5EF4-FFF2-40B4-BE49-F238E27FC236}">
                <a16:creationId xmlns:a16="http://schemas.microsoft.com/office/drawing/2014/main" id="{9BE01C5C-F80A-F64C-AB22-3C836C2F6449}"/>
              </a:ext>
            </a:extLst>
          </p:cNvPr>
          <p:cNvSpPr>
            <a:spLocks noGrp="1"/>
          </p:cNvSpPr>
          <p:nvPr>
            <p:ph type="body" sz="quarter" idx="90" hasCustomPrompt="1"/>
          </p:nvPr>
        </p:nvSpPr>
        <p:spPr>
          <a:xfrm>
            <a:off x="4605929" y="3123362"/>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56" name="Text Placeholder 2">
            <a:extLst>
              <a:ext uri="{FF2B5EF4-FFF2-40B4-BE49-F238E27FC236}">
                <a16:creationId xmlns:a16="http://schemas.microsoft.com/office/drawing/2014/main" id="{ED5FDBA9-427E-1048-B633-BFBB911A0EFE}"/>
              </a:ext>
            </a:extLst>
          </p:cNvPr>
          <p:cNvSpPr>
            <a:spLocks noGrp="1"/>
          </p:cNvSpPr>
          <p:nvPr>
            <p:ph type="body" sz="quarter" idx="91" hasCustomPrompt="1"/>
          </p:nvPr>
        </p:nvSpPr>
        <p:spPr>
          <a:xfrm>
            <a:off x="4611994" y="5106836"/>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57" name="Text Placeholder 2">
            <a:extLst>
              <a:ext uri="{FF2B5EF4-FFF2-40B4-BE49-F238E27FC236}">
                <a16:creationId xmlns:a16="http://schemas.microsoft.com/office/drawing/2014/main" id="{ADCB89BB-60EC-7F4F-AA59-7A653D394023}"/>
              </a:ext>
            </a:extLst>
          </p:cNvPr>
          <p:cNvSpPr>
            <a:spLocks noGrp="1"/>
          </p:cNvSpPr>
          <p:nvPr>
            <p:ph type="body" sz="quarter" idx="92" hasCustomPrompt="1"/>
          </p:nvPr>
        </p:nvSpPr>
        <p:spPr>
          <a:xfrm>
            <a:off x="4605929" y="3511563"/>
            <a:ext cx="2140823" cy="646527"/>
          </a:xfrm>
          <a:prstGeom prst="rect">
            <a:avLst/>
          </a:prstGeom>
        </p:spPr>
        <p:txBody>
          <a:bodyPr>
            <a:noAutofit/>
          </a:bodyPr>
          <a:lstStyle>
            <a:lvl1pPr marL="0" indent="0" algn="ctr">
              <a:buNone/>
              <a:defRPr sz="1400" b="0">
                <a:solidFill>
                  <a:schemeClr val="bg1"/>
                </a:solidFill>
              </a:defRPr>
            </a:lvl1pPr>
            <a:lvl2pPr marL="457189" indent="0">
              <a:buNone/>
              <a:defRPr/>
            </a:lvl2pPr>
          </a:lstStyle>
          <a:p>
            <a:pPr lvl="0"/>
            <a:r>
              <a:rPr lang="en-GB"/>
              <a:t>Click here</a:t>
            </a:r>
            <a:endParaRPr lang="en-US"/>
          </a:p>
        </p:txBody>
      </p:sp>
      <p:sp>
        <p:nvSpPr>
          <p:cNvPr id="58" name="Text Placeholder 2">
            <a:extLst>
              <a:ext uri="{FF2B5EF4-FFF2-40B4-BE49-F238E27FC236}">
                <a16:creationId xmlns:a16="http://schemas.microsoft.com/office/drawing/2014/main" id="{6A64D6F8-63E5-7146-A35C-C3BA21975970}"/>
              </a:ext>
            </a:extLst>
          </p:cNvPr>
          <p:cNvSpPr>
            <a:spLocks noGrp="1"/>
          </p:cNvSpPr>
          <p:nvPr>
            <p:ph type="body" sz="quarter" idx="93" hasCustomPrompt="1"/>
          </p:nvPr>
        </p:nvSpPr>
        <p:spPr>
          <a:xfrm>
            <a:off x="4605929" y="5495038"/>
            <a:ext cx="2140823" cy="646527"/>
          </a:xfrm>
          <a:prstGeom prst="rect">
            <a:avLst/>
          </a:prstGeom>
        </p:spPr>
        <p:txBody>
          <a:bodyPr>
            <a:noAutofit/>
          </a:bodyPr>
          <a:lstStyle>
            <a:lvl1pPr marL="0" indent="0" algn="ctr">
              <a:buNone/>
              <a:defRPr sz="1400" b="0">
                <a:solidFill>
                  <a:schemeClr val="bg1"/>
                </a:solidFill>
              </a:defRPr>
            </a:lvl1pPr>
            <a:lvl2pPr marL="457189" indent="0">
              <a:buNone/>
              <a:defRPr/>
            </a:lvl2pPr>
          </a:lstStyle>
          <a:p>
            <a:pPr lvl="0"/>
            <a:r>
              <a:rPr lang="en-GB"/>
              <a:t>Click here</a:t>
            </a:r>
            <a:endParaRPr lang="en-US"/>
          </a:p>
        </p:txBody>
      </p:sp>
      <p:sp>
        <p:nvSpPr>
          <p:cNvPr id="65" name="Text Placeholder 4">
            <a:extLst>
              <a:ext uri="{FF2B5EF4-FFF2-40B4-BE49-F238E27FC236}">
                <a16:creationId xmlns:a16="http://schemas.microsoft.com/office/drawing/2014/main" id="{41B419B6-6C57-E841-A781-B04BDD5EFD1A}"/>
              </a:ext>
            </a:extLst>
          </p:cNvPr>
          <p:cNvSpPr>
            <a:spLocks noGrp="1"/>
          </p:cNvSpPr>
          <p:nvPr>
            <p:ph type="body" sz="quarter" idx="94" hasCustomPrompt="1"/>
          </p:nvPr>
        </p:nvSpPr>
        <p:spPr>
          <a:xfrm>
            <a:off x="8500091" y="2364458"/>
            <a:ext cx="2140823" cy="667849"/>
          </a:xfrm>
          <a:prstGeom prst="rect">
            <a:avLst/>
          </a:prstGeom>
        </p:spPr>
        <p:txBody>
          <a:bodyPr>
            <a:noAutofit/>
          </a:bodyPr>
          <a:lstStyle>
            <a:lvl1pPr marL="0" indent="0" algn="ctr">
              <a:buNone/>
              <a:defRPr sz="5000" b="1">
                <a:solidFill>
                  <a:srgbClr val="FFE000"/>
                </a:solidFill>
              </a:defRPr>
            </a:lvl1pPr>
          </a:lstStyle>
          <a:p>
            <a:pPr lvl="0"/>
            <a:r>
              <a:rPr lang="en-GB"/>
              <a:t>#</a:t>
            </a:r>
            <a:endParaRPr lang="en-US"/>
          </a:p>
        </p:txBody>
      </p:sp>
      <p:sp>
        <p:nvSpPr>
          <p:cNvPr id="67" name="Text Placeholder 2">
            <a:extLst>
              <a:ext uri="{FF2B5EF4-FFF2-40B4-BE49-F238E27FC236}">
                <a16:creationId xmlns:a16="http://schemas.microsoft.com/office/drawing/2014/main" id="{860DB2E7-7DAA-DD44-B5ED-EC18E2A28F4E}"/>
              </a:ext>
            </a:extLst>
          </p:cNvPr>
          <p:cNvSpPr>
            <a:spLocks noGrp="1"/>
          </p:cNvSpPr>
          <p:nvPr>
            <p:ph type="body" sz="quarter" idx="96" hasCustomPrompt="1"/>
          </p:nvPr>
        </p:nvSpPr>
        <p:spPr>
          <a:xfrm>
            <a:off x="8506155" y="3123362"/>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68" name="Text Placeholder 2">
            <a:extLst>
              <a:ext uri="{FF2B5EF4-FFF2-40B4-BE49-F238E27FC236}">
                <a16:creationId xmlns:a16="http://schemas.microsoft.com/office/drawing/2014/main" id="{16EE3BC3-7C26-DE4C-994D-4C19990E4579}"/>
              </a:ext>
            </a:extLst>
          </p:cNvPr>
          <p:cNvSpPr>
            <a:spLocks noGrp="1"/>
          </p:cNvSpPr>
          <p:nvPr>
            <p:ph type="body" sz="quarter" idx="97" hasCustomPrompt="1"/>
          </p:nvPr>
        </p:nvSpPr>
        <p:spPr>
          <a:xfrm>
            <a:off x="8512221" y="5106836"/>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69" name="Text Placeholder 2">
            <a:extLst>
              <a:ext uri="{FF2B5EF4-FFF2-40B4-BE49-F238E27FC236}">
                <a16:creationId xmlns:a16="http://schemas.microsoft.com/office/drawing/2014/main" id="{6CD94ECE-5BE3-E04E-9CB1-13564C8BA537}"/>
              </a:ext>
            </a:extLst>
          </p:cNvPr>
          <p:cNvSpPr>
            <a:spLocks noGrp="1"/>
          </p:cNvSpPr>
          <p:nvPr>
            <p:ph type="body" sz="quarter" idx="98" hasCustomPrompt="1"/>
          </p:nvPr>
        </p:nvSpPr>
        <p:spPr>
          <a:xfrm>
            <a:off x="8506155" y="3511563"/>
            <a:ext cx="2140823" cy="646527"/>
          </a:xfrm>
          <a:prstGeom prst="rect">
            <a:avLst/>
          </a:prstGeom>
        </p:spPr>
        <p:txBody>
          <a:bodyPr>
            <a:noAutofit/>
          </a:bodyPr>
          <a:lstStyle>
            <a:lvl1pPr marL="0" indent="0" algn="ctr">
              <a:buNone/>
              <a:defRPr sz="1400" b="0">
                <a:solidFill>
                  <a:schemeClr val="bg1"/>
                </a:solidFill>
              </a:defRPr>
            </a:lvl1pPr>
            <a:lvl2pPr marL="457189" indent="0">
              <a:buNone/>
              <a:defRPr/>
            </a:lvl2pPr>
          </a:lstStyle>
          <a:p>
            <a:pPr lvl="0"/>
            <a:r>
              <a:rPr lang="en-GB"/>
              <a:t>Click here</a:t>
            </a:r>
            <a:endParaRPr lang="en-US"/>
          </a:p>
        </p:txBody>
      </p:sp>
      <p:sp>
        <p:nvSpPr>
          <p:cNvPr id="70" name="Text Placeholder 2">
            <a:extLst>
              <a:ext uri="{FF2B5EF4-FFF2-40B4-BE49-F238E27FC236}">
                <a16:creationId xmlns:a16="http://schemas.microsoft.com/office/drawing/2014/main" id="{8333594E-3419-DB49-B998-FF906EEE3BBE}"/>
              </a:ext>
            </a:extLst>
          </p:cNvPr>
          <p:cNvSpPr>
            <a:spLocks noGrp="1"/>
          </p:cNvSpPr>
          <p:nvPr>
            <p:ph type="body" sz="quarter" idx="99" hasCustomPrompt="1"/>
          </p:nvPr>
        </p:nvSpPr>
        <p:spPr>
          <a:xfrm>
            <a:off x="8506155" y="5495038"/>
            <a:ext cx="2140823" cy="646527"/>
          </a:xfrm>
          <a:prstGeom prst="rect">
            <a:avLst/>
          </a:prstGeom>
        </p:spPr>
        <p:txBody>
          <a:bodyPr>
            <a:noAutofit/>
          </a:bodyPr>
          <a:lstStyle>
            <a:lvl1pPr marL="0" indent="0" algn="ctr">
              <a:buNone/>
              <a:defRPr sz="1400" b="0">
                <a:solidFill>
                  <a:schemeClr val="bg1"/>
                </a:solidFill>
              </a:defRPr>
            </a:lvl1pPr>
            <a:lvl2pPr marL="457189" indent="0">
              <a:buNone/>
              <a:defRPr/>
            </a:lvl2pPr>
          </a:lstStyle>
          <a:p>
            <a:pPr lvl="0"/>
            <a:r>
              <a:rPr lang="en-GB"/>
              <a:t>Click here</a:t>
            </a:r>
            <a:endParaRPr lang="en-US"/>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723901" y="6313940"/>
            <a:ext cx="9747172" cy="410520"/>
          </a:xfrm>
          <a:prstGeom prst="rect">
            <a:avLst/>
          </a:prstGeom>
        </p:spPr>
        <p:txBody>
          <a:bodyPr>
            <a:noAutofit/>
          </a:bodyPr>
          <a:lstStyle>
            <a:lvl1pPr marL="0" indent="0" algn="l">
              <a:buNone/>
              <a:defRPr sz="1067" b="0" i="0">
                <a:solidFill>
                  <a:schemeClr val="bg1"/>
                </a:solidFill>
                <a:latin typeface="Arial Narrow" panose="020B0604020202020204" pitchFamily="34" charset="0"/>
                <a:cs typeface="Arial Narrow" panose="020B0604020202020204" pitchFamily="34" charset="0"/>
              </a:defRPr>
            </a:lvl1pPr>
            <a:lvl2pPr marL="457189" indent="0">
              <a:buNone/>
              <a:defRPr/>
            </a:lvl2pPr>
          </a:lstStyle>
          <a:p>
            <a:pPr lvl="0"/>
            <a:r>
              <a:rPr lang="en-GB"/>
              <a:t>Footnote if required</a:t>
            </a:r>
            <a:endParaRPr lang="en-US"/>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11172555" y="6357600"/>
            <a:ext cx="698028"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pic>
        <p:nvPicPr>
          <p:cNvPr id="9" name="Picture 8">
            <a:extLst>
              <a:ext uri="{FF2B5EF4-FFF2-40B4-BE49-F238E27FC236}">
                <a16:creationId xmlns:a16="http://schemas.microsoft.com/office/drawing/2014/main" id="{D08130D6-5E87-37FA-C252-519BC10234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9865" y="1931774"/>
            <a:ext cx="2137849" cy="1349365"/>
          </a:xfrm>
          <a:prstGeom prst="rect">
            <a:avLst/>
          </a:prstGeom>
        </p:spPr>
      </p:pic>
      <p:sp>
        <p:nvSpPr>
          <p:cNvPr id="10" name="Rectangle 9">
            <a:extLst>
              <a:ext uri="{FF2B5EF4-FFF2-40B4-BE49-F238E27FC236}">
                <a16:creationId xmlns:a16="http://schemas.microsoft.com/office/drawing/2014/main" id="{1BA73380-5815-0371-CF64-93B84642618F}"/>
              </a:ext>
            </a:extLst>
          </p:cNvPr>
          <p:cNvSpPr/>
          <p:nvPr userDrawn="1"/>
        </p:nvSpPr>
        <p:spPr>
          <a:xfrm>
            <a:off x="-74211" y="6790003"/>
            <a:ext cx="1226621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1495449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2C289-4DE4-43DF-A5D2-50099BFAA7D4}"/>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CC016542-8F0E-4487-8DD0-A0EF67A45A99}"/>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A45D1D-6D23-49BB-866D-BC51A33A24ED}"/>
              </a:ext>
            </a:extLst>
          </p:cNvPr>
          <p:cNvSpPr>
            <a:spLocks noGrp="1"/>
          </p:cNvSpPr>
          <p:nvPr>
            <p:ph type="dt" sz="half" idx="10"/>
          </p:nvPr>
        </p:nvSpPr>
        <p:spPr/>
        <p:txBody>
          <a:bodyPr/>
          <a:lstStyle/>
          <a:p>
            <a:fld id="{0640DF4C-D4E6-42CC-9638-838F909ADD86}" type="datetimeFigureOut">
              <a:rPr lang="en-NZ" smtClean="0"/>
              <a:t>19/09/2025</a:t>
            </a:fld>
            <a:endParaRPr lang="en-NZ"/>
          </a:p>
        </p:txBody>
      </p:sp>
      <p:sp>
        <p:nvSpPr>
          <p:cNvPr id="5" name="Footer Placeholder 4">
            <a:extLst>
              <a:ext uri="{FF2B5EF4-FFF2-40B4-BE49-F238E27FC236}">
                <a16:creationId xmlns:a16="http://schemas.microsoft.com/office/drawing/2014/main" id="{6D0CFB71-30EB-408F-8038-B56F58D53A3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315A5E6-5823-4BBD-8743-9B72908CDBD0}"/>
              </a:ext>
            </a:extLst>
          </p:cNvPr>
          <p:cNvSpPr>
            <a:spLocks noGrp="1"/>
          </p:cNvSpPr>
          <p:nvPr>
            <p:ph type="sldNum" sz="quarter" idx="12"/>
          </p:nvPr>
        </p:nvSpPr>
        <p:spPr/>
        <p:txBody>
          <a:bodyPr/>
          <a:lstStyle/>
          <a:p>
            <a:fld id="{6C87B176-B37D-4C86-A52E-BA5BA3F57D67}" type="slidenum">
              <a:rPr lang="en-NZ" smtClean="0"/>
              <a:t>‹#›</a:t>
            </a:fld>
            <a:endParaRPr lang="en-NZ"/>
          </a:p>
        </p:txBody>
      </p:sp>
    </p:spTree>
    <p:extLst>
      <p:ext uri="{BB962C8B-B14F-4D97-AF65-F5344CB8AC3E}">
        <p14:creationId xmlns:p14="http://schemas.microsoft.com/office/powerpoint/2010/main" val="1941008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files page">
    <p:bg>
      <p:bgRef idx="1001">
        <a:schemeClr val="bg1"/>
      </p:bgRef>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725231" y="926045"/>
            <a:ext cx="10629021" cy="505548"/>
          </a:xfrm>
          <a:prstGeom prst="rect">
            <a:avLst/>
          </a:prstGeom>
        </p:spPr>
        <p:txBody>
          <a:bodyPr>
            <a:noAutofit/>
          </a:bodyPr>
          <a:lstStyle>
            <a:lvl1pPr>
              <a:defRPr sz="4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buNone/>
              <a:defRPr b="1">
                <a:solidFill>
                  <a:srgbClr val="0073A0"/>
                </a:solidFill>
              </a:defRPr>
            </a:lvl1pPr>
          </a:lstStyle>
          <a:p>
            <a:pPr lvl="0"/>
            <a:r>
              <a:rPr lang="en-GB"/>
              <a:t>Click to add subtitle</a:t>
            </a:r>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723901" y="6313940"/>
            <a:ext cx="9747172" cy="410520"/>
          </a:xfrm>
          <a:prstGeom prst="rect">
            <a:avLst/>
          </a:prstGeom>
        </p:spPr>
        <p:txBody>
          <a:bodyPr>
            <a:noAutofit/>
          </a:bodyPr>
          <a:lstStyle>
            <a:lvl1pPr marL="0" indent="0" algn="l">
              <a:buNone/>
              <a:defRPr sz="1067" b="0" i="0">
                <a:solidFill>
                  <a:srgbClr val="0073A0"/>
                </a:solidFill>
                <a:latin typeface="Arial Narrow" panose="020B0604020202020204" pitchFamily="34" charset="0"/>
                <a:cs typeface="Arial Narrow" panose="020B0604020202020204" pitchFamily="34" charset="0"/>
              </a:defRPr>
            </a:lvl1pPr>
            <a:lvl2pPr marL="457189" indent="0">
              <a:buNone/>
              <a:defRPr/>
            </a:lvl2pPr>
          </a:lstStyle>
          <a:p>
            <a:pPr lvl="0"/>
            <a:r>
              <a:rPr lang="en-GB"/>
              <a:t>Footnote if required</a:t>
            </a:r>
            <a:endParaRPr lang="en-US"/>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11172555" y="6357600"/>
            <a:ext cx="698028" cy="365125"/>
          </a:xfrm>
          <a:prstGeom prst="rect">
            <a:avLst/>
          </a:prstGeom>
        </p:spPr>
        <p:txBody>
          <a:bodyPr vert="horz" lIns="91440" tIns="45720" rIns="91440" bIns="45720" rtlCol="0" anchor="ctr"/>
          <a:lstStyle>
            <a:lvl1pPr algn="r">
              <a:defRPr sz="1200" b="0" i="0">
                <a:solidFill>
                  <a:srgbClr val="0073A0"/>
                </a:solidFill>
                <a:latin typeface="Arial" panose="020B0604020202020204" pitchFamily="34" charset="0"/>
              </a:defRPr>
            </a:lvl1pPr>
          </a:lstStyle>
          <a:p>
            <a:fld id="{9445717F-2858-4043-A9CA-B2273EB60975}" type="slidenum">
              <a:rPr lang="en-US" smtClean="0"/>
              <a:pPr/>
              <a:t>‹#›</a:t>
            </a:fld>
            <a:endParaRPr lang="en-US"/>
          </a:p>
        </p:txBody>
      </p:sp>
      <p:sp>
        <p:nvSpPr>
          <p:cNvPr id="25" name="Picture Placeholder 24">
            <a:extLst>
              <a:ext uri="{FF2B5EF4-FFF2-40B4-BE49-F238E27FC236}">
                <a16:creationId xmlns:a16="http://schemas.microsoft.com/office/drawing/2014/main" id="{B916BEDC-F5F1-C546-A5FE-DB6246C3BC41}"/>
              </a:ext>
            </a:extLst>
          </p:cNvPr>
          <p:cNvSpPr>
            <a:spLocks noGrp="1"/>
          </p:cNvSpPr>
          <p:nvPr>
            <p:ph type="pic" sz="quarter" idx="102"/>
          </p:nvPr>
        </p:nvSpPr>
        <p:spPr>
          <a:xfrm>
            <a:off x="1116010" y="2810639"/>
            <a:ext cx="1380861" cy="1380861"/>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solidFill>
              <a:srgbClr val="EAECED"/>
            </a:solidFill>
          </a:ln>
        </p:spPr>
        <p:txBody>
          <a:bodyPr wrap="square">
            <a:noAutofit/>
          </a:bodyPr>
          <a:lstStyle>
            <a:lvl1pPr marL="0" indent="0">
              <a:buNone/>
              <a:defRPr>
                <a:solidFill>
                  <a:schemeClr val="bg1"/>
                </a:solidFill>
              </a:defRPr>
            </a:lvl1pPr>
          </a:lstStyle>
          <a:p>
            <a:r>
              <a:rPr lang="en-US"/>
              <a:t>Click icon to add picture</a:t>
            </a:r>
          </a:p>
        </p:txBody>
      </p:sp>
      <p:sp>
        <p:nvSpPr>
          <p:cNvPr id="26" name="Text Placeholder 2">
            <a:extLst>
              <a:ext uri="{FF2B5EF4-FFF2-40B4-BE49-F238E27FC236}">
                <a16:creationId xmlns:a16="http://schemas.microsoft.com/office/drawing/2014/main" id="{C3FFF05F-EF65-0B4E-9E90-C3D75117D189}"/>
              </a:ext>
            </a:extLst>
          </p:cNvPr>
          <p:cNvSpPr>
            <a:spLocks noGrp="1"/>
          </p:cNvSpPr>
          <p:nvPr>
            <p:ph type="body" sz="quarter" idx="65" hasCustomPrompt="1"/>
          </p:nvPr>
        </p:nvSpPr>
        <p:spPr>
          <a:xfrm>
            <a:off x="723901" y="4346444"/>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27" name="Text Placeholder 2">
            <a:extLst>
              <a:ext uri="{FF2B5EF4-FFF2-40B4-BE49-F238E27FC236}">
                <a16:creationId xmlns:a16="http://schemas.microsoft.com/office/drawing/2014/main" id="{7097CAE5-23EE-0E4A-998A-412273C349AE}"/>
              </a:ext>
            </a:extLst>
          </p:cNvPr>
          <p:cNvSpPr>
            <a:spLocks noGrp="1"/>
          </p:cNvSpPr>
          <p:nvPr>
            <p:ph type="body" sz="quarter" idx="82" hasCustomPrompt="1"/>
          </p:nvPr>
        </p:nvSpPr>
        <p:spPr>
          <a:xfrm>
            <a:off x="723901" y="4734646"/>
            <a:ext cx="2140823" cy="1197311"/>
          </a:xfrm>
          <a:prstGeom prst="rect">
            <a:avLst/>
          </a:prstGeom>
        </p:spPr>
        <p:txBody>
          <a:bodyPr>
            <a:noAutofit/>
          </a:bodyPr>
          <a:lstStyle>
            <a:lvl1pPr marL="0" indent="0" algn="ctr">
              <a:buNone/>
              <a:defRPr sz="1467" b="0">
                <a:solidFill>
                  <a:srgbClr val="0073A0"/>
                </a:solidFill>
              </a:defRPr>
            </a:lvl1pPr>
            <a:lvl2pPr marL="457189" indent="0">
              <a:buNone/>
              <a:defRPr/>
            </a:lvl2pPr>
          </a:lstStyle>
          <a:p>
            <a:pPr lvl="0"/>
            <a:r>
              <a:rPr lang="en-GB"/>
              <a:t>Click here</a:t>
            </a:r>
            <a:endParaRPr lang="en-US"/>
          </a:p>
        </p:txBody>
      </p:sp>
      <p:sp>
        <p:nvSpPr>
          <p:cNvPr id="28" name="Picture Placeholder 27">
            <a:extLst>
              <a:ext uri="{FF2B5EF4-FFF2-40B4-BE49-F238E27FC236}">
                <a16:creationId xmlns:a16="http://schemas.microsoft.com/office/drawing/2014/main" id="{72A1BD0C-0F7A-CF47-B7B2-8384309268C7}"/>
              </a:ext>
            </a:extLst>
          </p:cNvPr>
          <p:cNvSpPr>
            <a:spLocks noGrp="1"/>
          </p:cNvSpPr>
          <p:nvPr>
            <p:ph type="pic" sz="quarter" idx="103"/>
          </p:nvPr>
        </p:nvSpPr>
        <p:spPr>
          <a:xfrm>
            <a:off x="3617744" y="2810639"/>
            <a:ext cx="1380861" cy="1380861"/>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solidFill>
              <a:srgbClr val="EAECED"/>
            </a:solidFill>
          </a:ln>
        </p:spPr>
        <p:txBody>
          <a:bodyPr wrap="square">
            <a:noAutofit/>
          </a:bodyPr>
          <a:lstStyle>
            <a:lvl1pPr marL="0" indent="0">
              <a:buNone/>
              <a:defRPr>
                <a:solidFill>
                  <a:schemeClr val="bg1"/>
                </a:solidFill>
              </a:defRPr>
            </a:lvl1pPr>
          </a:lstStyle>
          <a:p>
            <a:r>
              <a:rPr lang="en-US"/>
              <a:t>Click icon to add picture</a:t>
            </a:r>
          </a:p>
        </p:txBody>
      </p:sp>
      <p:sp>
        <p:nvSpPr>
          <p:cNvPr id="29" name="Text Placeholder 2">
            <a:extLst>
              <a:ext uri="{FF2B5EF4-FFF2-40B4-BE49-F238E27FC236}">
                <a16:creationId xmlns:a16="http://schemas.microsoft.com/office/drawing/2014/main" id="{42B5E869-A930-D342-99FD-F641826F622A}"/>
              </a:ext>
            </a:extLst>
          </p:cNvPr>
          <p:cNvSpPr>
            <a:spLocks noGrp="1"/>
          </p:cNvSpPr>
          <p:nvPr>
            <p:ph type="body" sz="quarter" idx="104" hasCustomPrompt="1"/>
          </p:nvPr>
        </p:nvSpPr>
        <p:spPr>
          <a:xfrm>
            <a:off x="3225635" y="4346444"/>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30" name="Text Placeholder 2">
            <a:extLst>
              <a:ext uri="{FF2B5EF4-FFF2-40B4-BE49-F238E27FC236}">
                <a16:creationId xmlns:a16="http://schemas.microsoft.com/office/drawing/2014/main" id="{B18D8A1E-235D-8B4B-9DEB-AFEA1A93CEBA}"/>
              </a:ext>
            </a:extLst>
          </p:cNvPr>
          <p:cNvSpPr>
            <a:spLocks noGrp="1"/>
          </p:cNvSpPr>
          <p:nvPr>
            <p:ph type="body" sz="quarter" idx="105" hasCustomPrompt="1"/>
          </p:nvPr>
        </p:nvSpPr>
        <p:spPr>
          <a:xfrm>
            <a:off x="3225635" y="4734646"/>
            <a:ext cx="2140823" cy="1197311"/>
          </a:xfrm>
          <a:prstGeom prst="rect">
            <a:avLst/>
          </a:prstGeom>
        </p:spPr>
        <p:txBody>
          <a:bodyPr>
            <a:noAutofit/>
          </a:bodyPr>
          <a:lstStyle>
            <a:lvl1pPr marL="0" indent="0" algn="ctr">
              <a:buNone/>
              <a:defRPr sz="1467" b="0">
                <a:solidFill>
                  <a:srgbClr val="0073A0"/>
                </a:solidFill>
              </a:defRPr>
            </a:lvl1pPr>
            <a:lvl2pPr marL="457189" indent="0">
              <a:buNone/>
              <a:defRPr/>
            </a:lvl2pPr>
          </a:lstStyle>
          <a:p>
            <a:pPr lvl="0"/>
            <a:r>
              <a:rPr lang="en-GB"/>
              <a:t>Click here</a:t>
            </a:r>
            <a:endParaRPr lang="en-US"/>
          </a:p>
        </p:txBody>
      </p:sp>
      <p:sp>
        <p:nvSpPr>
          <p:cNvPr id="31" name="Picture Placeholder 30">
            <a:extLst>
              <a:ext uri="{FF2B5EF4-FFF2-40B4-BE49-F238E27FC236}">
                <a16:creationId xmlns:a16="http://schemas.microsoft.com/office/drawing/2014/main" id="{7AA95551-CB2E-6848-A8BC-2D4141606D3B}"/>
              </a:ext>
            </a:extLst>
          </p:cNvPr>
          <p:cNvSpPr>
            <a:spLocks noGrp="1"/>
          </p:cNvSpPr>
          <p:nvPr>
            <p:ph type="pic" sz="quarter" idx="109"/>
          </p:nvPr>
        </p:nvSpPr>
        <p:spPr>
          <a:xfrm>
            <a:off x="6127396" y="2810639"/>
            <a:ext cx="1380861" cy="1380861"/>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solidFill>
              <a:srgbClr val="EAECED"/>
            </a:solidFill>
          </a:ln>
        </p:spPr>
        <p:txBody>
          <a:bodyPr wrap="square">
            <a:noAutofit/>
          </a:bodyPr>
          <a:lstStyle>
            <a:lvl1pPr marL="0" indent="0">
              <a:buNone/>
              <a:defRPr>
                <a:solidFill>
                  <a:schemeClr val="bg1"/>
                </a:solidFill>
              </a:defRPr>
            </a:lvl1pPr>
          </a:lstStyle>
          <a:p>
            <a:r>
              <a:rPr lang="en-US"/>
              <a:t>Click icon to add picture</a:t>
            </a:r>
          </a:p>
        </p:txBody>
      </p:sp>
      <p:sp>
        <p:nvSpPr>
          <p:cNvPr id="32" name="Text Placeholder 2">
            <a:extLst>
              <a:ext uri="{FF2B5EF4-FFF2-40B4-BE49-F238E27FC236}">
                <a16:creationId xmlns:a16="http://schemas.microsoft.com/office/drawing/2014/main" id="{D1B14A2E-41E7-714E-9B12-2FA86D92B868}"/>
              </a:ext>
            </a:extLst>
          </p:cNvPr>
          <p:cNvSpPr>
            <a:spLocks noGrp="1"/>
          </p:cNvSpPr>
          <p:nvPr>
            <p:ph type="body" sz="quarter" idx="110" hasCustomPrompt="1"/>
          </p:nvPr>
        </p:nvSpPr>
        <p:spPr>
          <a:xfrm>
            <a:off x="5735287" y="4346444"/>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33" name="Text Placeholder 2">
            <a:extLst>
              <a:ext uri="{FF2B5EF4-FFF2-40B4-BE49-F238E27FC236}">
                <a16:creationId xmlns:a16="http://schemas.microsoft.com/office/drawing/2014/main" id="{A02BE7F7-89E9-D44A-9079-3D7B60281BB5}"/>
              </a:ext>
            </a:extLst>
          </p:cNvPr>
          <p:cNvSpPr>
            <a:spLocks noGrp="1"/>
          </p:cNvSpPr>
          <p:nvPr>
            <p:ph type="body" sz="quarter" idx="111" hasCustomPrompt="1"/>
          </p:nvPr>
        </p:nvSpPr>
        <p:spPr>
          <a:xfrm>
            <a:off x="5735287" y="4734646"/>
            <a:ext cx="2140823" cy="1197311"/>
          </a:xfrm>
          <a:prstGeom prst="rect">
            <a:avLst/>
          </a:prstGeom>
        </p:spPr>
        <p:txBody>
          <a:bodyPr>
            <a:noAutofit/>
          </a:bodyPr>
          <a:lstStyle>
            <a:lvl1pPr marL="0" indent="0" algn="ctr">
              <a:buNone/>
              <a:defRPr sz="1467" b="0">
                <a:solidFill>
                  <a:srgbClr val="0073A0"/>
                </a:solidFill>
              </a:defRPr>
            </a:lvl1pPr>
            <a:lvl2pPr marL="457189" indent="0">
              <a:buNone/>
              <a:defRPr/>
            </a:lvl2pPr>
          </a:lstStyle>
          <a:p>
            <a:pPr lvl="0"/>
            <a:r>
              <a:rPr lang="en-GB"/>
              <a:t>Click here</a:t>
            </a:r>
            <a:endParaRPr lang="en-US"/>
          </a:p>
        </p:txBody>
      </p:sp>
      <p:sp>
        <p:nvSpPr>
          <p:cNvPr id="34" name="Picture Placeholder 33">
            <a:extLst>
              <a:ext uri="{FF2B5EF4-FFF2-40B4-BE49-F238E27FC236}">
                <a16:creationId xmlns:a16="http://schemas.microsoft.com/office/drawing/2014/main" id="{5BDD8AA9-53DB-A74F-AF88-E020F8115D3A}"/>
              </a:ext>
            </a:extLst>
          </p:cNvPr>
          <p:cNvSpPr>
            <a:spLocks noGrp="1"/>
          </p:cNvSpPr>
          <p:nvPr>
            <p:ph type="pic" sz="quarter" idx="115"/>
          </p:nvPr>
        </p:nvSpPr>
        <p:spPr>
          <a:xfrm>
            <a:off x="8637048" y="2810639"/>
            <a:ext cx="1380861" cy="1380861"/>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solidFill>
              <a:srgbClr val="EAECED"/>
            </a:solidFill>
          </a:ln>
        </p:spPr>
        <p:txBody>
          <a:bodyPr wrap="square">
            <a:noAutofit/>
          </a:bodyPr>
          <a:lstStyle>
            <a:lvl1pPr marL="0" indent="0">
              <a:buNone/>
              <a:defRPr>
                <a:solidFill>
                  <a:schemeClr val="bg1"/>
                </a:solidFill>
              </a:defRPr>
            </a:lvl1pPr>
          </a:lstStyle>
          <a:p>
            <a:r>
              <a:rPr lang="en-US"/>
              <a:t>Click icon to add picture</a:t>
            </a:r>
          </a:p>
        </p:txBody>
      </p:sp>
      <p:sp>
        <p:nvSpPr>
          <p:cNvPr id="35" name="Text Placeholder 2">
            <a:extLst>
              <a:ext uri="{FF2B5EF4-FFF2-40B4-BE49-F238E27FC236}">
                <a16:creationId xmlns:a16="http://schemas.microsoft.com/office/drawing/2014/main" id="{7BBAE451-FFDE-0F4D-BCAF-2FBAB755E01C}"/>
              </a:ext>
            </a:extLst>
          </p:cNvPr>
          <p:cNvSpPr>
            <a:spLocks noGrp="1"/>
          </p:cNvSpPr>
          <p:nvPr>
            <p:ph type="body" sz="quarter" idx="116" hasCustomPrompt="1"/>
          </p:nvPr>
        </p:nvSpPr>
        <p:spPr>
          <a:xfrm>
            <a:off x="8244939" y="4346444"/>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36" name="Text Placeholder 2">
            <a:extLst>
              <a:ext uri="{FF2B5EF4-FFF2-40B4-BE49-F238E27FC236}">
                <a16:creationId xmlns:a16="http://schemas.microsoft.com/office/drawing/2014/main" id="{9D4DB348-4066-F34E-8ECD-5332D961239C}"/>
              </a:ext>
            </a:extLst>
          </p:cNvPr>
          <p:cNvSpPr>
            <a:spLocks noGrp="1"/>
          </p:cNvSpPr>
          <p:nvPr>
            <p:ph type="body" sz="quarter" idx="117" hasCustomPrompt="1"/>
          </p:nvPr>
        </p:nvSpPr>
        <p:spPr>
          <a:xfrm>
            <a:off x="8244939" y="4734646"/>
            <a:ext cx="2140823" cy="1197311"/>
          </a:xfrm>
          <a:prstGeom prst="rect">
            <a:avLst/>
          </a:prstGeom>
        </p:spPr>
        <p:txBody>
          <a:bodyPr>
            <a:noAutofit/>
          </a:bodyPr>
          <a:lstStyle>
            <a:lvl1pPr marL="0" indent="0" algn="ctr">
              <a:buNone/>
              <a:defRPr sz="1467" b="0">
                <a:solidFill>
                  <a:srgbClr val="0073A0"/>
                </a:solidFill>
              </a:defRPr>
            </a:lvl1pPr>
            <a:lvl2pPr marL="457189" indent="0">
              <a:buNone/>
              <a:defRPr/>
            </a:lvl2pPr>
          </a:lstStyle>
          <a:p>
            <a:pPr lvl="0"/>
            <a:r>
              <a:rPr lang="en-GB"/>
              <a:t>Click here</a:t>
            </a:r>
            <a:endParaRPr lang="en-US"/>
          </a:p>
        </p:txBody>
      </p:sp>
      <p:sp>
        <p:nvSpPr>
          <p:cNvPr id="7" name="Rectangle 6">
            <a:extLst>
              <a:ext uri="{FF2B5EF4-FFF2-40B4-BE49-F238E27FC236}">
                <a16:creationId xmlns:a16="http://schemas.microsoft.com/office/drawing/2014/main" id="{FCA0B6BE-33A5-D395-EDBE-F7C8FEA6DF05}"/>
              </a:ext>
            </a:extLst>
          </p:cNvPr>
          <p:cNvSpPr/>
          <p:nvPr userDrawn="1"/>
        </p:nvSpPr>
        <p:spPr>
          <a:xfrm>
            <a:off x="725231" y="6790003"/>
            <a:ext cx="1146677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364422279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rofiles page">
    <p:bg>
      <p:bgPr>
        <a:solidFill>
          <a:srgbClr val="0A395B"/>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725231" y="926045"/>
            <a:ext cx="10629021" cy="505548"/>
          </a:xfrm>
          <a:prstGeom prst="rect">
            <a:avLst/>
          </a:prstGeom>
        </p:spPr>
        <p:txBody>
          <a:bodyPr>
            <a:noAutofit/>
          </a:bodyPr>
          <a:lstStyle>
            <a:lvl1pPr>
              <a:defRPr sz="4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buNone/>
              <a:defRPr b="1">
                <a:solidFill>
                  <a:srgbClr val="EAECED"/>
                </a:solidFill>
              </a:defRPr>
            </a:lvl1pPr>
          </a:lstStyle>
          <a:p>
            <a:pPr lvl="0"/>
            <a:r>
              <a:rPr lang="en-GB"/>
              <a:t>Click to add subtitle</a:t>
            </a:r>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723901" y="6313940"/>
            <a:ext cx="9747172" cy="410520"/>
          </a:xfrm>
          <a:prstGeom prst="rect">
            <a:avLst/>
          </a:prstGeom>
        </p:spPr>
        <p:txBody>
          <a:bodyPr>
            <a:noAutofit/>
          </a:bodyPr>
          <a:lstStyle>
            <a:lvl1pPr marL="0" indent="0" algn="l">
              <a:buNone/>
              <a:defRPr sz="1067" b="0" i="0">
                <a:solidFill>
                  <a:schemeClr val="bg1"/>
                </a:solidFill>
                <a:latin typeface="Arial Narrow" panose="020B0604020202020204" pitchFamily="34" charset="0"/>
                <a:cs typeface="Arial Narrow" panose="020B0604020202020204" pitchFamily="34" charset="0"/>
              </a:defRPr>
            </a:lvl1pPr>
            <a:lvl2pPr marL="457189" indent="0">
              <a:buNone/>
              <a:defRPr/>
            </a:lvl2pPr>
          </a:lstStyle>
          <a:p>
            <a:pPr lvl="0"/>
            <a:r>
              <a:rPr lang="en-GB"/>
              <a:t>Footnote if required</a:t>
            </a:r>
            <a:endParaRPr lang="en-US"/>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11172555" y="6357600"/>
            <a:ext cx="698028"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5" name="Picture Placeholder 24">
            <a:extLst>
              <a:ext uri="{FF2B5EF4-FFF2-40B4-BE49-F238E27FC236}">
                <a16:creationId xmlns:a16="http://schemas.microsoft.com/office/drawing/2014/main" id="{B916BEDC-F5F1-C546-A5FE-DB6246C3BC41}"/>
              </a:ext>
            </a:extLst>
          </p:cNvPr>
          <p:cNvSpPr>
            <a:spLocks noGrp="1"/>
          </p:cNvSpPr>
          <p:nvPr>
            <p:ph type="pic" sz="quarter" idx="102"/>
          </p:nvPr>
        </p:nvSpPr>
        <p:spPr>
          <a:xfrm>
            <a:off x="1116010" y="2810639"/>
            <a:ext cx="1380861" cy="1380861"/>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US"/>
              <a:t>Click icon to add picture</a:t>
            </a:r>
          </a:p>
        </p:txBody>
      </p:sp>
      <p:sp>
        <p:nvSpPr>
          <p:cNvPr id="26" name="Text Placeholder 2">
            <a:extLst>
              <a:ext uri="{FF2B5EF4-FFF2-40B4-BE49-F238E27FC236}">
                <a16:creationId xmlns:a16="http://schemas.microsoft.com/office/drawing/2014/main" id="{C3FFF05F-EF65-0B4E-9E90-C3D75117D189}"/>
              </a:ext>
            </a:extLst>
          </p:cNvPr>
          <p:cNvSpPr>
            <a:spLocks noGrp="1"/>
          </p:cNvSpPr>
          <p:nvPr>
            <p:ph type="body" sz="quarter" idx="65" hasCustomPrompt="1"/>
          </p:nvPr>
        </p:nvSpPr>
        <p:spPr>
          <a:xfrm>
            <a:off x="723901" y="4346444"/>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27" name="Text Placeholder 2">
            <a:extLst>
              <a:ext uri="{FF2B5EF4-FFF2-40B4-BE49-F238E27FC236}">
                <a16:creationId xmlns:a16="http://schemas.microsoft.com/office/drawing/2014/main" id="{7097CAE5-23EE-0E4A-998A-412273C349AE}"/>
              </a:ext>
            </a:extLst>
          </p:cNvPr>
          <p:cNvSpPr>
            <a:spLocks noGrp="1"/>
          </p:cNvSpPr>
          <p:nvPr>
            <p:ph type="body" sz="quarter" idx="82" hasCustomPrompt="1"/>
          </p:nvPr>
        </p:nvSpPr>
        <p:spPr>
          <a:xfrm>
            <a:off x="723901" y="4734646"/>
            <a:ext cx="2140823" cy="1197311"/>
          </a:xfrm>
          <a:prstGeom prst="rect">
            <a:avLst/>
          </a:prstGeom>
        </p:spPr>
        <p:txBody>
          <a:bodyPr>
            <a:noAutofit/>
          </a:bodyPr>
          <a:lstStyle>
            <a:lvl1pPr marL="0" indent="0" algn="ctr">
              <a:buNone/>
              <a:defRPr sz="1467" b="0">
                <a:solidFill>
                  <a:schemeClr val="bg1"/>
                </a:solidFill>
              </a:defRPr>
            </a:lvl1pPr>
            <a:lvl2pPr marL="457189" indent="0">
              <a:buNone/>
              <a:defRPr/>
            </a:lvl2pPr>
          </a:lstStyle>
          <a:p>
            <a:pPr lvl="0"/>
            <a:r>
              <a:rPr lang="en-GB"/>
              <a:t>Click here</a:t>
            </a:r>
            <a:endParaRPr lang="en-US"/>
          </a:p>
        </p:txBody>
      </p:sp>
      <p:sp>
        <p:nvSpPr>
          <p:cNvPr id="28" name="Picture Placeholder 27">
            <a:extLst>
              <a:ext uri="{FF2B5EF4-FFF2-40B4-BE49-F238E27FC236}">
                <a16:creationId xmlns:a16="http://schemas.microsoft.com/office/drawing/2014/main" id="{72A1BD0C-0F7A-CF47-B7B2-8384309268C7}"/>
              </a:ext>
            </a:extLst>
          </p:cNvPr>
          <p:cNvSpPr>
            <a:spLocks noGrp="1"/>
          </p:cNvSpPr>
          <p:nvPr>
            <p:ph type="pic" sz="quarter" idx="103"/>
          </p:nvPr>
        </p:nvSpPr>
        <p:spPr>
          <a:xfrm>
            <a:off x="3617744" y="2810639"/>
            <a:ext cx="1380861" cy="1380861"/>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US"/>
              <a:t>Click icon to add picture</a:t>
            </a:r>
          </a:p>
        </p:txBody>
      </p:sp>
      <p:sp>
        <p:nvSpPr>
          <p:cNvPr id="29" name="Text Placeholder 2">
            <a:extLst>
              <a:ext uri="{FF2B5EF4-FFF2-40B4-BE49-F238E27FC236}">
                <a16:creationId xmlns:a16="http://schemas.microsoft.com/office/drawing/2014/main" id="{42B5E869-A930-D342-99FD-F641826F622A}"/>
              </a:ext>
            </a:extLst>
          </p:cNvPr>
          <p:cNvSpPr>
            <a:spLocks noGrp="1"/>
          </p:cNvSpPr>
          <p:nvPr>
            <p:ph type="body" sz="quarter" idx="104" hasCustomPrompt="1"/>
          </p:nvPr>
        </p:nvSpPr>
        <p:spPr>
          <a:xfrm>
            <a:off x="3225635" y="4346444"/>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30" name="Text Placeholder 2">
            <a:extLst>
              <a:ext uri="{FF2B5EF4-FFF2-40B4-BE49-F238E27FC236}">
                <a16:creationId xmlns:a16="http://schemas.microsoft.com/office/drawing/2014/main" id="{B18D8A1E-235D-8B4B-9DEB-AFEA1A93CEBA}"/>
              </a:ext>
            </a:extLst>
          </p:cNvPr>
          <p:cNvSpPr>
            <a:spLocks noGrp="1"/>
          </p:cNvSpPr>
          <p:nvPr>
            <p:ph type="body" sz="quarter" idx="105" hasCustomPrompt="1"/>
          </p:nvPr>
        </p:nvSpPr>
        <p:spPr>
          <a:xfrm>
            <a:off x="3225635" y="4734646"/>
            <a:ext cx="2140823" cy="1197311"/>
          </a:xfrm>
          <a:prstGeom prst="rect">
            <a:avLst/>
          </a:prstGeom>
        </p:spPr>
        <p:txBody>
          <a:bodyPr>
            <a:noAutofit/>
          </a:bodyPr>
          <a:lstStyle>
            <a:lvl1pPr marL="0" indent="0" algn="ctr">
              <a:buNone/>
              <a:defRPr sz="1467" b="0">
                <a:solidFill>
                  <a:schemeClr val="bg1"/>
                </a:solidFill>
              </a:defRPr>
            </a:lvl1pPr>
            <a:lvl2pPr marL="457189" indent="0">
              <a:buNone/>
              <a:defRPr/>
            </a:lvl2pPr>
          </a:lstStyle>
          <a:p>
            <a:pPr lvl="0"/>
            <a:r>
              <a:rPr lang="en-GB"/>
              <a:t>Click here</a:t>
            </a:r>
            <a:endParaRPr lang="en-US"/>
          </a:p>
        </p:txBody>
      </p:sp>
      <p:sp>
        <p:nvSpPr>
          <p:cNvPr id="31" name="Picture Placeholder 30">
            <a:extLst>
              <a:ext uri="{FF2B5EF4-FFF2-40B4-BE49-F238E27FC236}">
                <a16:creationId xmlns:a16="http://schemas.microsoft.com/office/drawing/2014/main" id="{7AA95551-CB2E-6848-A8BC-2D4141606D3B}"/>
              </a:ext>
            </a:extLst>
          </p:cNvPr>
          <p:cNvSpPr>
            <a:spLocks noGrp="1"/>
          </p:cNvSpPr>
          <p:nvPr>
            <p:ph type="pic" sz="quarter" idx="109"/>
          </p:nvPr>
        </p:nvSpPr>
        <p:spPr>
          <a:xfrm>
            <a:off x="6127396" y="2810639"/>
            <a:ext cx="1380861" cy="1380861"/>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US"/>
              <a:t>Click icon to add picture</a:t>
            </a:r>
          </a:p>
        </p:txBody>
      </p:sp>
      <p:sp>
        <p:nvSpPr>
          <p:cNvPr id="32" name="Text Placeholder 2">
            <a:extLst>
              <a:ext uri="{FF2B5EF4-FFF2-40B4-BE49-F238E27FC236}">
                <a16:creationId xmlns:a16="http://schemas.microsoft.com/office/drawing/2014/main" id="{D1B14A2E-41E7-714E-9B12-2FA86D92B868}"/>
              </a:ext>
            </a:extLst>
          </p:cNvPr>
          <p:cNvSpPr>
            <a:spLocks noGrp="1"/>
          </p:cNvSpPr>
          <p:nvPr>
            <p:ph type="body" sz="quarter" idx="110" hasCustomPrompt="1"/>
          </p:nvPr>
        </p:nvSpPr>
        <p:spPr>
          <a:xfrm>
            <a:off x="5735287" y="4346444"/>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33" name="Text Placeholder 2">
            <a:extLst>
              <a:ext uri="{FF2B5EF4-FFF2-40B4-BE49-F238E27FC236}">
                <a16:creationId xmlns:a16="http://schemas.microsoft.com/office/drawing/2014/main" id="{A02BE7F7-89E9-D44A-9079-3D7B60281BB5}"/>
              </a:ext>
            </a:extLst>
          </p:cNvPr>
          <p:cNvSpPr>
            <a:spLocks noGrp="1"/>
          </p:cNvSpPr>
          <p:nvPr>
            <p:ph type="body" sz="quarter" idx="111" hasCustomPrompt="1"/>
          </p:nvPr>
        </p:nvSpPr>
        <p:spPr>
          <a:xfrm>
            <a:off x="5735287" y="4734646"/>
            <a:ext cx="2140823" cy="1197311"/>
          </a:xfrm>
          <a:prstGeom prst="rect">
            <a:avLst/>
          </a:prstGeom>
        </p:spPr>
        <p:txBody>
          <a:bodyPr>
            <a:noAutofit/>
          </a:bodyPr>
          <a:lstStyle>
            <a:lvl1pPr marL="0" indent="0" algn="ctr">
              <a:buNone/>
              <a:defRPr sz="1467" b="0">
                <a:solidFill>
                  <a:schemeClr val="bg1"/>
                </a:solidFill>
              </a:defRPr>
            </a:lvl1pPr>
            <a:lvl2pPr marL="457189" indent="0">
              <a:buNone/>
              <a:defRPr/>
            </a:lvl2pPr>
          </a:lstStyle>
          <a:p>
            <a:pPr lvl="0"/>
            <a:r>
              <a:rPr lang="en-GB"/>
              <a:t>Click here</a:t>
            </a:r>
            <a:endParaRPr lang="en-US"/>
          </a:p>
        </p:txBody>
      </p:sp>
      <p:sp>
        <p:nvSpPr>
          <p:cNvPr id="34" name="Picture Placeholder 33">
            <a:extLst>
              <a:ext uri="{FF2B5EF4-FFF2-40B4-BE49-F238E27FC236}">
                <a16:creationId xmlns:a16="http://schemas.microsoft.com/office/drawing/2014/main" id="{5BDD8AA9-53DB-A74F-AF88-E020F8115D3A}"/>
              </a:ext>
            </a:extLst>
          </p:cNvPr>
          <p:cNvSpPr>
            <a:spLocks noGrp="1"/>
          </p:cNvSpPr>
          <p:nvPr>
            <p:ph type="pic" sz="quarter" idx="115"/>
          </p:nvPr>
        </p:nvSpPr>
        <p:spPr>
          <a:xfrm>
            <a:off x="8637048" y="2810639"/>
            <a:ext cx="1380861" cy="1380861"/>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US"/>
              <a:t>Click icon to add picture</a:t>
            </a:r>
          </a:p>
        </p:txBody>
      </p:sp>
      <p:sp>
        <p:nvSpPr>
          <p:cNvPr id="35" name="Text Placeholder 2">
            <a:extLst>
              <a:ext uri="{FF2B5EF4-FFF2-40B4-BE49-F238E27FC236}">
                <a16:creationId xmlns:a16="http://schemas.microsoft.com/office/drawing/2014/main" id="{7BBAE451-FFDE-0F4D-BCAF-2FBAB755E01C}"/>
              </a:ext>
            </a:extLst>
          </p:cNvPr>
          <p:cNvSpPr>
            <a:spLocks noGrp="1"/>
          </p:cNvSpPr>
          <p:nvPr>
            <p:ph type="body" sz="quarter" idx="116" hasCustomPrompt="1"/>
          </p:nvPr>
        </p:nvSpPr>
        <p:spPr>
          <a:xfrm>
            <a:off x="8244939" y="4346444"/>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36" name="Text Placeholder 2">
            <a:extLst>
              <a:ext uri="{FF2B5EF4-FFF2-40B4-BE49-F238E27FC236}">
                <a16:creationId xmlns:a16="http://schemas.microsoft.com/office/drawing/2014/main" id="{9D4DB348-4066-F34E-8ECD-5332D961239C}"/>
              </a:ext>
            </a:extLst>
          </p:cNvPr>
          <p:cNvSpPr>
            <a:spLocks noGrp="1"/>
          </p:cNvSpPr>
          <p:nvPr>
            <p:ph type="body" sz="quarter" idx="117" hasCustomPrompt="1"/>
          </p:nvPr>
        </p:nvSpPr>
        <p:spPr>
          <a:xfrm>
            <a:off x="8244939" y="4734646"/>
            <a:ext cx="2140823" cy="1197311"/>
          </a:xfrm>
          <a:prstGeom prst="rect">
            <a:avLst/>
          </a:prstGeom>
        </p:spPr>
        <p:txBody>
          <a:bodyPr>
            <a:noAutofit/>
          </a:bodyPr>
          <a:lstStyle>
            <a:lvl1pPr marL="0" indent="0" algn="ctr">
              <a:buNone/>
              <a:defRPr sz="1467" b="0">
                <a:solidFill>
                  <a:schemeClr val="bg1"/>
                </a:solidFill>
              </a:defRPr>
            </a:lvl1pPr>
            <a:lvl2pPr marL="457189" indent="0">
              <a:buNone/>
              <a:defRPr/>
            </a:lvl2pPr>
          </a:lstStyle>
          <a:p>
            <a:pPr lvl="0"/>
            <a:r>
              <a:rPr lang="en-GB"/>
              <a:t>Click here</a:t>
            </a:r>
            <a:endParaRPr lang="en-US"/>
          </a:p>
        </p:txBody>
      </p:sp>
      <p:sp>
        <p:nvSpPr>
          <p:cNvPr id="7" name="Rectangle 6">
            <a:extLst>
              <a:ext uri="{FF2B5EF4-FFF2-40B4-BE49-F238E27FC236}">
                <a16:creationId xmlns:a16="http://schemas.microsoft.com/office/drawing/2014/main" id="{FCA0B6BE-33A5-D395-EDBE-F7C8FEA6DF05}"/>
              </a:ext>
            </a:extLst>
          </p:cNvPr>
          <p:cNvSpPr/>
          <p:nvPr userDrawn="1"/>
        </p:nvSpPr>
        <p:spPr>
          <a:xfrm>
            <a:off x="725231" y="6790003"/>
            <a:ext cx="1146677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1219529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text on blue">
    <p:bg>
      <p:bgPr>
        <a:solidFill>
          <a:srgbClr val="0A395B"/>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9530D350-AB8E-3545-9B8C-F6E2EA859694}"/>
              </a:ext>
            </a:extLst>
          </p:cNvPr>
          <p:cNvSpPr>
            <a:spLocks noGrp="1"/>
          </p:cNvSpPr>
          <p:nvPr>
            <p:ph type="title" hasCustomPrompt="1"/>
          </p:nvPr>
        </p:nvSpPr>
        <p:spPr>
          <a:xfrm>
            <a:off x="725231" y="926045"/>
            <a:ext cx="10629021" cy="505548"/>
          </a:xfrm>
          <a:prstGeom prst="rect">
            <a:avLst/>
          </a:prstGeom>
        </p:spPr>
        <p:txBody>
          <a:bodyPr>
            <a:noAutofit/>
          </a:bodyPr>
          <a:lstStyle>
            <a:lvl1pPr>
              <a:defRPr sz="4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9" name="Text Placeholder 21">
            <a:extLst>
              <a:ext uri="{FF2B5EF4-FFF2-40B4-BE49-F238E27FC236}">
                <a16:creationId xmlns:a16="http://schemas.microsoft.com/office/drawing/2014/main" id="{A75D4DFE-60E1-7842-9F36-6F4243CB7A7D}"/>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buNone/>
              <a:defRPr b="1">
                <a:solidFill>
                  <a:srgbClr val="0096FF"/>
                </a:solidFill>
              </a:defRPr>
            </a:lvl1pPr>
          </a:lstStyle>
          <a:p>
            <a:pPr lvl="0"/>
            <a:r>
              <a:rPr lang="en-GB"/>
              <a:t>Click to add subtitle</a:t>
            </a:r>
          </a:p>
        </p:txBody>
      </p:sp>
      <p:sp>
        <p:nvSpPr>
          <p:cNvPr id="10" name="Slide Number Placeholder 7">
            <a:extLst>
              <a:ext uri="{FF2B5EF4-FFF2-40B4-BE49-F238E27FC236}">
                <a16:creationId xmlns:a16="http://schemas.microsoft.com/office/drawing/2014/main" id="{29C21A50-32C1-164C-98DC-F33181782C7E}"/>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3">
            <a:extLst>
              <a:ext uri="{FF2B5EF4-FFF2-40B4-BE49-F238E27FC236}">
                <a16:creationId xmlns:a16="http://schemas.microsoft.com/office/drawing/2014/main" id="{176D6B2A-5745-F1BE-C0FD-7269B87C553D}"/>
              </a:ext>
            </a:extLst>
          </p:cNvPr>
          <p:cNvSpPr>
            <a:spLocks noGrp="1"/>
          </p:cNvSpPr>
          <p:nvPr>
            <p:ph type="body" sz="quarter" idx="21" hasCustomPrompt="1"/>
          </p:nvPr>
        </p:nvSpPr>
        <p:spPr>
          <a:xfrm>
            <a:off x="723901" y="2012262"/>
            <a:ext cx="10629900" cy="4033212"/>
          </a:xfrm>
          <a:prstGeom prst="rect">
            <a:avLst/>
          </a:prstGeom>
        </p:spPr>
        <p:txBody>
          <a:bodyPr numCol="1" spcCol="180000">
            <a:noAutofit/>
          </a:bodyPr>
          <a:lstStyle>
            <a:lvl1pPr marL="0" indent="0">
              <a:lnSpc>
                <a:spcPts val="3067"/>
              </a:lnSpc>
              <a:spcAft>
                <a:spcPts val="400"/>
              </a:spcAft>
              <a:buFont typeface="Arial" panose="020B0604020202020204" pitchFamily="34" charset="0"/>
              <a:buNone/>
              <a:defRPr>
                <a:solidFill>
                  <a:schemeClr val="bg1"/>
                </a:solidFill>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a:t>
            </a:r>
          </a:p>
          <a:p>
            <a:pPr lvl="0"/>
            <a:endParaRPr lang="en-GB"/>
          </a:p>
        </p:txBody>
      </p:sp>
      <p:sp>
        <p:nvSpPr>
          <p:cNvPr id="13" name="Rectangle 12">
            <a:extLst>
              <a:ext uri="{FF2B5EF4-FFF2-40B4-BE49-F238E27FC236}">
                <a16:creationId xmlns:a16="http://schemas.microsoft.com/office/drawing/2014/main" id="{F8051067-013C-BC8D-ECA8-637AA5AAB017}"/>
              </a:ext>
            </a:extLst>
          </p:cNvPr>
          <p:cNvSpPr/>
          <p:nvPr userDrawn="1"/>
        </p:nvSpPr>
        <p:spPr>
          <a:xfrm>
            <a:off x="725230" y="6790003"/>
            <a:ext cx="11466769"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1539679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entred one column no line on blue">
    <p:bg>
      <p:bgPr>
        <a:solidFill>
          <a:srgbClr val="0A395B"/>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9530D350-AB8E-3545-9B8C-F6E2EA859694}"/>
              </a:ext>
            </a:extLst>
          </p:cNvPr>
          <p:cNvSpPr>
            <a:spLocks noGrp="1"/>
          </p:cNvSpPr>
          <p:nvPr>
            <p:ph type="title" hasCustomPrompt="1"/>
          </p:nvPr>
        </p:nvSpPr>
        <p:spPr>
          <a:xfrm>
            <a:off x="725231" y="926045"/>
            <a:ext cx="10629021" cy="505548"/>
          </a:xfrm>
          <a:prstGeom prst="rect">
            <a:avLst/>
          </a:prstGeom>
        </p:spPr>
        <p:txBody>
          <a:bodyPr>
            <a:noAutofit/>
          </a:bodyPr>
          <a:lstStyle>
            <a:lvl1pPr algn="ctr">
              <a:defRPr sz="4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9" name="Text Placeholder 21">
            <a:extLst>
              <a:ext uri="{FF2B5EF4-FFF2-40B4-BE49-F238E27FC236}">
                <a16:creationId xmlns:a16="http://schemas.microsoft.com/office/drawing/2014/main" id="{A75D4DFE-60E1-7842-9F36-6F4243CB7A7D}"/>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lgn="ctr">
              <a:buNone/>
              <a:defRPr b="1">
                <a:solidFill>
                  <a:srgbClr val="FFE000"/>
                </a:solidFill>
              </a:defRPr>
            </a:lvl1pPr>
          </a:lstStyle>
          <a:p>
            <a:pPr lvl="0"/>
            <a:r>
              <a:rPr lang="en-GB"/>
              <a:t>Click to add subtitle</a:t>
            </a:r>
          </a:p>
        </p:txBody>
      </p:sp>
      <p:sp>
        <p:nvSpPr>
          <p:cNvPr id="10" name="Slide Number Placeholder 7">
            <a:extLst>
              <a:ext uri="{FF2B5EF4-FFF2-40B4-BE49-F238E27FC236}">
                <a16:creationId xmlns:a16="http://schemas.microsoft.com/office/drawing/2014/main" id="{29C21A50-32C1-164C-98DC-F33181782C7E}"/>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3">
            <a:extLst>
              <a:ext uri="{FF2B5EF4-FFF2-40B4-BE49-F238E27FC236}">
                <a16:creationId xmlns:a16="http://schemas.microsoft.com/office/drawing/2014/main" id="{293DBD81-AD17-343F-5CC4-5BC639A0CED0}"/>
              </a:ext>
            </a:extLst>
          </p:cNvPr>
          <p:cNvSpPr>
            <a:spLocks noGrp="1"/>
          </p:cNvSpPr>
          <p:nvPr>
            <p:ph type="body" sz="quarter" idx="21" hasCustomPrompt="1"/>
          </p:nvPr>
        </p:nvSpPr>
        <p:spPr>
          <a:xfrm>
            <a:off x="723901" y="2012262"/>
            <a:ext cx="10629900" cy="4033212"/>
          </a:xfrm>
          <a:prstGeom prst="rect">
            <a:avLst/>
          </a:prstGeom>
        </p:spPr>
        <p:txBody>
          <a:bodyPr numCol="1" spcCol="180000">
            <a:noAutofit/>
          </a:bodyPr>
          <a:lstStyle>
            <a:lvl1pPr marL="0" indent="0" algn="ctr">
              <a:buFont typeface="Arial" panose="020B0604020202020204" pitchFamily="34" charset="0"/>
              <a:buNone/>
              <a:defRPr>
                <a:solidFill>
                  <a:schemeClr val="bg1"/>
                </a:solidFill>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a:t>
            </a:r>
            <a:r>
              <a:rPr lang="en-GB" err="1"/>
              <a:t>Egestas</a:t>
            </a:r>
            <a:r>
              <a:rPr lang="en-GB"/>
              <a:t> </a:t>
            </a:r>
            <a:r>
              <a:rPr lang="en-GB" err="1"/>
              <a:t>erat</a:t>
            </a:r>
            <a:r>
              <a:rPr lang="en-GB"/>
              <a:t> </a:t>
            </a:r>
            <a:r>
              <a:rPr lang="en-GB" err="1"/>
              <a:t>imperdiet</a:t>
            </a:r>
            <a:r>
              <a:rPr lang="en-GB"/>
              <a:t> </a:t>
            </a:r>
            <a:r>
              <a:rPr lang="en-GB" err="1"/>
              <a:t>sed</a:t>
            </a:r>
            <a:r>
              <a:rPr lang="en-GB"/>
              <a:t> </a:t>
            </a:r>
            <a:r>
              <a:rPr lang="en-GB" err="1"/>
              <a:t>euismod</a:t>
            </a:r>
            <a:r>
              <a:rPr lang="en-GB"/>
              <a:t> nisi.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a:t>
            </a:r>
          </a:p>
          <a:p>
            <a:pPr lvl="0"/>
            <a:endParaRPr lang="en-GB"/>
          </a:p>
        </p:txBody>
      </p:sp>
      <p:sp>
        <p:nvSpPr>
          <p:cNvPr id="3" name="Rectangle 2">
            <a:extLst>
              <a:ext uri="{FF2B5EF4-FFF2-40B4-BE49-F238E27FC236}">
                <a16:creationId xmlns:a16="http://schemas.microsoft.com/office/drawing/2014/main" id="{349DC788-0C15-1487-B1CB-24B3E2074483}"/>
              </a:ext>
            </a:extLst>
          </p:cNvPr>
          <p:cNvSpPr/>
          <p:nvPr userDrawn="1"/>
        </p:nvSpPr>
        <p:spPr>
          <a:xfrm>
            <a:off x="-116618" y="6790003"/>
            <a:ext cx="12308620"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2374401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text on blue">
    <p:bg>
      <p:bgPr>
        <a:solidFill>
          <a:srgbClr val="0A395B"/>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9530D350-AB8E-3545-9B8C-F6E2EA859694}"/>
              </a:ext>
            </a:extLst>
          </p:cNvPr>
          <p:cNvSpPr>
            <a:spLocks noGrp="1"/>
          </p:cNvSpPr>
          <p:nvPr>
            <p:ph type="title" hasCustomPrompt="1"/>
          </p:nvPr>
        </p:nvSpPr>
        <p:spPr>
          <a:xfrm>
            <a:off x="725231" y="926045"/>
            <a:ext cx="10629021" cy="505548"/>
          </a:xfrm>
          <a:prstGeom prst="rect">
            <a:avLst/>
          </a:prstGeom>
        </p:spPr>
        <p:txBody>
          <a:bodyPr>
            <a:noAutofit/>
          </a:bodyPr>
          <a:lstStyle>
            <a:lvl1pPr>
              <a:defRPr sz="4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9" name="Text Placeholder 21">
            <a:extLst>
              <a:ext uri="{FF2B5EF4-FFF2-40B4-BE49-F238E27FC236}">
                <a16:creationId xmlns:a16="http://schemas.microsoft.com/office/drawing/2014/main" id="{A75D4DFE-60E1-7842-9F36-6F4243CB7A7D}"/>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buNone/>
              <a:defRPr b="1">
                <a:solidFill>
                  <a:srgbClr val="EAECED"/>
                </a:solidFill>
              </a:defRPr>
            </a:lvl1pPr>
          </a:lstStyle>
          <a:p>
            <a:pPr lvl="0"/>
            <a:r>
              <a:rPr lang="en-GB"/>
              <a:t>Click to add subtitle</a:t>
            </a:r>
          </a:p>
        </p:txBody>
      </p:sp>
      <p:sp>
        <p:nvSpPr>
          <p:cNvPr id="10" name="Slide Number Placeholder 7">
            <a:extLst>
              <a:ext uri="{FF2B5EF4-FFF2-40B4-BE49-F238E27FC236}">
                <a16:creationId xmlns:a16="http://schemas.microsoft.com/office/drawing/2014/main" id="{70408D31-7187-2E41-99D3-46C705C57476}"/>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3">
            <a:extLst>
              <a:ext uri="{FF2B5EF4-FFF2-40B4-BE49-F238E27FC236}">
                <a16:creationId xmlns:a16="http://schemas.microsoft.com/office/drawing/2014/main" id="{6D7745AF-7AE0-C869-F13C-A1CD69A7B2FC}"/>
              </a:ext>
            </a:extLst>
          </p:cNvPr>
          <p:cNvSpPr>
            <a:spLocks noGrp="1"/>
          </p:cNvSpPr>
          <p:nvPr>
            <p:ph type="body" sz="quarter" idx="21" hasCustomPrompt="1"/>
          </p:nvPr>
        </p:nvSpPr>
        <p:spPr>
          <a:xfrm>
            <a:off x="723901" y="2012262"/>
            <a:ext cx="10629900" cy="4033212"/>
          </a:xfrm>
        </p:spPr>
        <p:txBody>
          <a:bodyPr numCol="2" spcCol="36000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pPr lvl="0"/>
            <a:r>
              <a:rPr lang="en-GB"/>
              <a:t>Click to add double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r>
            <a:r>
              <a:rPr lang="en-GB" err="1"/>
              <a:t>Egestas</a:t>
            </a:r>
            <a:r>
              <a:rPr lang="en-GB"/>
              <a:t> </a:t>
            </a:r>
            <a:r>
              <a:rPr lang="en-GB" err="1"/>
              <a:t>erat</a:t>
            </a:r>
            <a:r>
              <a:rPr lang="en-GB"/>
              <a:t> </a:t>
            </a:r>
            <a:r>
              <a:rPr lang="en-GB" err="1"/>
              <a:t>imperdiet</a:t>
            </a:r>
            <a:r>
              <a:rPr lang="en-GB"/>
              <a:t> </a:t>
            </a:r>
            <a:r>
              <a:rPr lang="en-GB" err="1"/>
              <a:t>sed</a:t>
            </a:r>
            <a:r>
              <a:rPr lang="en-GB"/>
              <a:t> </a:t>
            </a:r>
            <a:r>
              <a:rPr lang="en-GB" err="1"/>
              <a:t>euismod</a:t>
            </a:r>
            <a:r>
              <a:rPr lang="en-GB"/>
              <a:t> nisi.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endParaRPr lang="en-GB"/>
          </a:p>
          <a:p>
            <a:pPr lvl="0"/>
            <a:r>
              <a:rPr lang="en-GB"/>
              <a:t>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hac</a:t>
            </a:r>
            <a:r>
              <a:rPr lang="en-GB"/>
              <a:t> </a:t>
            </a:r>
            <a:r>
              <a:rPr lang="en-GB" err="1"/>
              <a:t>habitasse</a:t>
            </a:r>
            <a:r>
              <a:rPr lang="en-GB"/>
              <a:t>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hac</a:t>
            </a:r>
            <a:r>
              <a:rPr lang="en-GB"/>
              <a:t> </a:t>
            </a:r>
            <a:r>
              <a:rPr lang="en-GB" err="1"/>
              <a:t>habitasse</a:t>
            </a:r>
            <a:r>
              <a:rPr lang="en-GB"/>
              <a:t>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 Proin </a:t>
            </a:r>
            <a:r>
              <a:rPr lang="en-GB" err="1"/>
              <a:t>nibh</a:t>
            </a:r>
            <a:r>
              <a:rPr lang="en-GB"/>
              <a:t> </a:t>
            </a:r>
            <a:r>
              <a:rPr lang="en-GB" err="1"/>
              <a:t>nisl</a:t>
            </a:r>
            <a:r>
              <a:rPr lang="en-GB"/>
              <a:t> </a:t>
            </a:r>
            <a:r>
              <a:rPr lang="en-GB" err="1"/>
              <a:t>oranste</a:t>
            </a:r>
            <a:r>
              <a:rPr lang="en-GB"/>
              <a:t> </a:t>
            </a:r>
            <a:r>
              <a:rPr lang="en-GB" err="1"/>
              <a:t>ftoeu</a:t>
            </a:r>
            <a:r>
              <a:rPr lang="en-GB"/>
              <a:t> </a:t>
            </a:r>
            <a:r>
              <a:rPr lang="en-GB" err="1"/>
              <a:t>condimentum</a:t>
            </a:r>
            <a:r>
              <a:rPr lang="en-GB"/>
              <a:t> id </a:t>
            </a:r>
            <a:r>
              <a:rPr lang="en-GB" err="1"/>
              <a:t>venenatis</a:t>
            </a:r>
            <a:r>
              <a:rPr lang="en-GB"/>
              <a:t> a vitae </a:t>
            </a:r>
            <a:r>
              <a:rPr lang="en-GB" err="1"/>
              <a:t>sapien</a:t>
            </a:r>
            <a:r>
              <a:rPr lang="en-GB"/>
              <a:t>.</a:t>
            </a:r>
          </a:p>
        </p:txBody>
      </p:sp>
      <p:cxnSp>
        <p:nvCxnSpPr>
          <p:cNvPr id="3" name="Straight Arrow Connector 2">
            <a:extLst>
              <a:ext uri="{FF2B5EF4-FFF2-40B4-BE49-F238E27FC236}">
                <a16:creationId xmlns:a16="http://schemas.microsoft.com/office/drawing/2014/main" id="{19F0416B-FCF9-109D-F0D7-3789DB18AB27}"/>
              </a:ext>
            </a:extLst>
          </p:cNvPr>
          <p:cNvCxnSpPr>
            <a:cxnSpLocks/>
          </p:cNvCxnSpPr>
          <p:nvPr userDrawn="1"/>
        </p:nvCxnSpPr>
        <p:spPr>
          <a:xfrm>
            <a:off x="5998669" y="2571590"/>
            <a:ext cx="0" cy="2679167"/>
          </a:xfrm>
          <a:prstGeom prst="straightConnector1">
            <a:avLst/>
          </a:prstGeom>
          <a:ln>
            <a:solidFill>
              <a:schemeClr val="bg1">
                <a:lumMod val="75000"/>
              </a:schemeClr>
            </a:solidFill>
          </a:ln>
        </p:spPr>
        <p:style>
          <a:lnRef idx="1">
            <a:schemeClr val="accent2"/>
          </a:lnRef>
          <a:fillRef idx="0">
            <a:schemeClr val="accent2"/>
          </a:fillRef>
          <a:effectRef idx="0">
            <a:schemeClr val="accent2"/>
          </a:effectRef>
          <a:fontRef idx="minor">
            <a:schemeClr val="tx1"/>
          </a:fontRef>
        </p:style>
      </p:cxnSp>
      <p:sp>
        <p:nvSpPr>
          <p:cNvPr id="5" name="Rectangle 4">
            <a:extLst>
              <a:ext uri="{FF2B5EF4-FFF2-40B4-BE49-F238E27FC236}">
                <a16:creationId xmlns:a16="http://schemas.microsoft.com/office/drawing/2014/main" id="{3CF5927C-25C0-36DB-066C-1A371A161286}"/>
              </a:ext>
            </a:extLst>
          </p:cNvPr>
          <p:cNvSpPr/>
          <p:nvPr userDrawn="1"/>
        </p:nvSpPr>
        <p:spPr>
          <a:xfrm>
            <a:off x="725230" y="6790003"/>
            <a:ext cx="11466769"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3007470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ft half image with text - blue">
    <p:bg>
      <p:bgPr>
        <a:solidFill>
          <a:srgbClr val="0A395B"/>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0" y="0"/>
            <a:ext cx="6096000" cy="6858000"/>
          </a:xfrm>
          <a:prstGeom prst="rect">
            <a:avLst/>
          </a:prstGeom>
        </p:spPr>
        <p:txBody>
          <a:bodyPr/>
          <a:lstStyle>
            <a:lvl1pPr marL="0" indent="0" algn="ctr">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9" name="Title 7">
            <a:extLst>
              <a:ext uri="{FF2B5EF4-FFF2-40B4-BE49-F238E27FC236}">
                <a16:creationId xmlns:a16="http://schemas.microsoft.com/office/drawing/2014/main" id="{1E8CDABC-6D31-5A4E-BB19-6B34029AEB8D}"/>
              </a:ext>
            </a:extLst>
          </p:cNvPr>
          <p:cNvSpPr>
            <a:spLocks noGrp="1"/>
          </p:cNvSpPr>
          <p:nvPr>
            <p:ph type="title" hasCustomPrompt="1"/>
          </p:nvPr>
        </p:nvSpPr>
        <p:spPr>
          <a:xfrm>
            <a:off x="6907879" y="926045"/>
            <a:ext cx="5145156" cy="505548"/>
          </a:xfrm>
          <a:prstGeom prst="rect">
            <a:avLst/>
          </a:prstGeom>
        </p:spPr>
        <p:txBody>
          <a:bodyPr>
            <a:noAutofit/>
          </a:bodyPr>
          <a:lstStyle>
            <a:lvl1pPr>
              <a:defRPr sz="4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2" name="Text Placeholder 21">
            <a:extLst>
              <a:ext uri="{FF2B5EF4-FFF2-40B4-BE49-F238E27FC236}">
                <a16:creationId xmlns:a16="http://schemas.microsoft.com/office/drawing/2014/main" id="{AB5015EC-A889-6943-9DE0-3D86A3D0C936}"/>
              </a:ext>
            </a:extLst>
          </p:cNvPr>
          <p:cNvSpPr>
            <a:spLocks noGrp="1"/>
          </p:cNvSpPr>
          <p:nvPr>
            <p:ph type="body" sz="quarter" idx="20" hasCustomPrompt="1"/>
          </p:nvPr>
        </p:nvSpPr>
        <p:spPr>
          <a:xfrm>
            <a:off x="6906551" y="1460602"/>
            <a:ext cx="5145581" cy="347133"/>
          </a:xfrm>
          <a:prstGeom prst="rect">
            <a:avLst/>
          </a:prstGeom>
        </p:spPr>
        <p:txBody>
          <a:bodyPr>
            <a:noAutofit/>
          </a:bodyPr>
          <a:lstStyle>
            <a:lvl1pPr marL="0" indent="0">
              <a:buNone/>
              <a:defRPr b="1">
                <a:solidFill>
                  <a:srgbClr val="0073A0"/>
                </a:solidFill>
              </a:defRPr>
            </a:lvl1pPr>
          </a:lstStyle>
          <a:p>
            <a:pPr lvl="0"/>
            <a:r>
              <a:rPr lang="en-GB"/>
              <a:t>Click to add subtitle</a:t>
            </a:r>
          </a:p>
        </p:txBody>
      </p:sp>
      <p:sp>
        <p:nvSpPr>
          <p:cNvPr id="14" name="Text Placeholder 23">
            <a:extLst>
              <a:ext uri="{FF2B5EF4-FFF2-40B4-BE49-F238E27FC236}">
                <a16:creationId xmlns:a16="http://schemas.microsoft.com/office/drawing/2014/main" id="{41EC5BE4-78C9-B34D-AFFA-20F880348FCA}"/>
              </a:ext>
            </a:extLst>
          </p:cNvPr>
          <p:cNvSpPr>
            <a:spLocks noGrp="1"/>
          </p:cNvSpPr>
          <p:nvPr>
            <p:ph type="body" sz="quarter" idx="21" hasCustomPrompt="1"/>
          </p:nvPr>
        </p:nvSpPr>
        <p:spPr>
          <a:xfrm>
            <a:off x="6906551" y="2012262"/>
            <a:ext cx="5145581" cy="4033212"/>
          </a:xfrm>
          <a:prstGeom prst="rect">
            <a:avLst/>
          </a:prstGeom>
        </p:spPr>
        <p:txBody>
          <a:bodyPr numCol="1" spcCol="180000">
            <a:noAutofit/>
          </a:bodyPr>
          <a:lstStyle>
            <a:lvl1pPr marL="0" indent="0">
              <a:buNone/>
              <a:defRPr>
                <a:solidFill>
                  <a:schemeClr val="bg1"/>
                </a:solidFill>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a:t>
            </a:r>
          </a:p>
        </p:txBody>
      </p:sp>
      <p:sp>
        <p:nvSpPr>
          <p:cNvPr id="8" name="Slide Number Placeholder 7">
            <a:extLst>
              <a:ext uri="{FF2B5EF4-FFF2-40B4-BE49-F238E27FC236}">
                <a16:creationId xmlns:a16="http://schemas.microsoft.com/office/drawing/2014/main" id="{1761B534-E018-F045-8C9A-82FD20522467}"/>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2E2A8D67-4FF2-42E1-AE27-C57EFB6B0C00}"/>
              </a:ext>
            </a:extLst>
          </p:cNvPr>
          <p:cNvSpPr/>
          <p:nvPr userDrawn="1"/>
        </p:nvSpPr>
        <p:spPr>
          <a:xfrm>
            <a:off x="7062237" y="6790003"/>
            <a:ext cx="5129764"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4065918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ight half image with text - blue">
    <p:bg>
      <p:bgPr>
        <a:solidFill>
          <a:srgbClr val="0A395B"/>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D94F482D-C1CC-9243-8880-C10A68B51A4A}"/>
              </a:ext>
            </a:extLst>
          </p:cNvPr>
          <p:cNvSpPr>
            <a:spLocks noGrp="1"/>
          </p:cNvSpPr>
          <p:nvPr>
            <p:ph type="title" hasCustomPrompt="1"/>
          </p:nvPr>
        </p:nvSpPr>
        <p:spPr>
          <a:xfrm>
            <a:off x="725231" y="926045"/>
            <a:ext cx="4878688" cy="505548"/>
          </a:xfrm>
          <a:prstGeom prst="rect">
            <a:avLst/>
          </a:prstGeom>
        </p:spPr>
        <p:txBody>
          <a:bodyPr>
            <a:noAutofit/>
          </a:bodyPr>
          <a:lstStyle>
            <a:lvl1pPr>
              <a:defRPr sz="4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2" name="Text Placeholder 21">
            <a:extLst>
              <a:ext uri="{FF2B5EF4-FFF2-40B4-BE49-F238E27FC236}">
                <a16:creationId xmlns:a16="http://schemas.microsoft.com/office/drawing/2014/main" id="{AD6B4FA6-956D-0B4E-9861-08A05132B082}"/>
              </a:ext>
            </a:extLst>
          </p:cNvPr>
          <p:cNvSpPr>
            <a:spLocks noGrp="1"/>
          </p:cNvSpPr>
          <p:nvPr>
            <p:ph type="body" sz="quarter" idx="21" hasCustomPrompt="1"/>
          </p:nvPr>
        </p:nvSpPr>
        <p:spPr>
          <a:xfrm>
            <a:off x="723901" y="1460602"/>
            <a:ext cx="4879091" cy="347133"/>
          </a:xfrm>
          <a:prstGeom prst="rect">
            <a:avLst/>
          </a:prstGeom>
        </p:spPr>
        <p:txBody>
          <a:bodyPr>
            <a:noAutofit/>
          </a:bodyPr>
          <a:lstStyle>
            <a:lvl1pPr marL="0" indent="0">
              <a:buNone/>
              <a:defRPr b="1" baseline="0">
                <a:solidFill>
                  <a:srgbClr val="EAECED"/>
                </a:solidFill>
              </a:defRPr>
            </a:lvl1pPr>
          </a:lstStyle>
          <a:p>
            <a:pPr lvl="0"/>
            <a:r>
              <a:rPr lang="en-GB"/>
              <a:t>Click to add subtitle</a:t>
            </a:r>
          </a:p>
        </p:txBody>
      </p:sp>
      <p:sp>
        <p:nvSpPr>
          <p:cNvPr id="14" name="Text Placeholder 23">
            <a:extLst>
              <a:ext uri="{FF2B5EF4-FFF2-40B4-BE49-F238E27FC236}">
                <a16:creationId xmlns:a16="http://schemas.microsoft.com/office/drawing/2014/main" id="{A3EE51B5-0795-7646-AFC8-32F803FBE362}"/>
              </a:ext>
            </a:extLst>
          </p:cNvPr>
          <p:cNvSpPr>
            <a:spLocks noGrp="1"/>
          </p:cNvSpPr>
          <p:nvPr>
            <p:ph type="body" sz="quarter" idx="22" hasCustomPrompt="1"/>
          </p:nvPr>
        </p:nvSpPr>
        <p:spPr>
          <a:xfrm>
            <a:off x="723901" y="2012262"/>
            <a:ext cx="4879091" cy="4033212"/>
          </a:xfrm>
          <a:prstGeom prst="rect">
            <a:avLst/>
          </a:prstGeom>
        </p:spPr>
        <p:txBody>
          <a:bodyPr numCol="1" spcCol="180000">
            <a:noAutofit/>
          </a:bodyPr>
          <a:lstStyle>
            <a:lvl1pPr marL="0" indent="0">
              <a:buFont typeface="Arial" panose="020B0604020202020204" pitchFamily="34" charset="0"/>
              <a:buNone/>
              <a:defRPr>
                <a:solidFill>
                  <a:schemeClr val="bg1"/>
                </a:solidFill>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a:t>Magna </a:t>
            </a:r>
            <a:r>
              <a:rPr lang="en-GB" err="1"/>
              <a:t>fringilla</a:t>
            </a:r>
            <a:r>
              <a:rPr lang="en-GB"/>
              <a:t> </a:t>
            </a:r>
            <a:r>
              <a:rPr lang="en-GB" err="1"/>
              <a:t>urna</a:t>
            </a:r>
            <a:r>
              <a:rPr lang="en-GB"/>
              <a:t>. Integer </a:t>
            </a:r>
            <a:r>
              <a:rPr lang="en-GB" err="1"/>
              <a:t>quis</a:t>
            </a:r>
            <a:r>
              <a:rPr lang="en-GB"/>
              <a:t> sed. Dui </a:t>
            </a:r>
            <a:r>
              <a:rPr lang="en-GB" err="1"/>
              <a:t>ut</a:t>
            </a:r>
            <a:r>
              <a:rPr lang="en-GB"/>
              <a:t> </a:t>
            </a:r>
            <a:r>
              <a:rPr lang="en-GB" err="1"/>
              <a:t>ornare</a:t>
            </a:r>
            <a:r>
              <a:rPr lang="en-GB"/>
              <a:t> </a:t>
            </a:r>
            <a:r>
              <a:rPr lang="en-GB" err="1"/>
              <a:t>lectus</a:t>
            </a:r>
            <a:r>
              <a:rPr lang="en-GB"/>
              <a:t> sit </a:t>
            </a:r>
            <a:r>
              <a:rPr lang="en-GB" err="1"/>
              <a:t>amet</a:t>
            </a:r>
            <a:r>
              <a:rPr lang="en-GB"/>
              <a:t> est. Proin </a:t>
            </a:r>
            <a:r>
              <a:rPr lang="en-GB" err="1"/>
              <a:t>nibh</a:t>
            </a:r>
            <a:r>
              <a:rPr lang="en-GB"/>
              <a:t> </a:t>
            </a:r>
            <a:r>
              <a:rPr lang="en-GB" err="1"/>
              <a:t>nisl</a:t>
            </a:r>
            <a:r>
              <a:rPr lang="en-GB"/>
              <a:t> </a:t>
            </a:r>
            <a:r>
              <a:rPr lang="en-GB" err="1"/>
              <a:t>condimentum</a:t>
            </a:r>
            <a:r>
              <a:rPr lang="en-GB"/>
              <a:t> id </a:t>
            </a:r>
            <a:r>
              <a:rPr lang="en-GB" err="1"/>
              <a:t>venenatis</a:t>
            </a:r>
            <a:r>
              <a:rPr lang="en-GB"/>
              <a:t> a vitae </a:t>
            </a:r>
            <a:r>
              <a:rPr lang="en-GB" err="1"/>
              <a:t>sapien</a:t>
            </a:r>
            <a:r>
              <a:rPr lang="en-GB"/>
              <a:t>.</a:t>
            </a:r>
          </a:p>
        </p:txBody>
      </p:sp>
      <p:sp>
        <p:nvSpPr>
          <p:cNvPr id="8" name="Slide Number Placeholder 7">
            <a:extLst>
              <a:ext uri="{FF2B5EF4-FFF2-40B4-BE49-F238E27FC236}">
                <a16:creationId xmlns:a16="http://schemas.microsoft.com/office/drawing/2014/main" id="{8EA0B6E1-993B-0142-91DC-96C0D3E8A816}"/>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6094572" y="0"/>
            <a:ext cx="6096000" cy="6858000"/>
          </a:xfrm>
          <a:prstGeom prst="rect">
            <a:avLst/>
          </a:prstGeom>
        </p:spPr>
        <p:txBody>
          <a:bodyPr/>
          <a:lstStyle>
            <a:lvl1pPr marL="0" indent="0" algn="ctr">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2" name="Rectangle 1">
            <a:extLst>
              <a:ext uri="{FF2B5EF4-FFF2-40B4-BE49-F238E27FC236}">
                <a16:creationId xmlns:a16="http://schemas.microsoft.com/office/drawing/2014/main" id="{AC19CEF9-FEA7-FC8D-5637-69F58E2EC2C1}"/>
              </a:ext>
            </a:extLst>
          </p:cNvPr>
          <p:cNvSpPr/>
          <p:nvPr userDrawn="1"/>
        </p:nvSpPr>
        <p:spPr>
          <a:xfrm>
            <a:off x="725231" y="6768800"/>
            <a:ext cx="536934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3838459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ouble right image with text - blue">
    <p:bg>
      <p:bgPr>
        <a:solidFill>
          <a:srgbClr val="0A395B"/>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6096000" y="2135"/>
            <a:ext cx="6096000" cy="2723727"/>
          </a:xfrm>
          <a:prstGeom prst="rect">
            <a:avLst/>
          </a:prstGeom>
        </p:spPr>
        <p:txBody>
          <a:bodyPr/>
          <a:lstStyle>
            <a:lvl1pPr marL="0" indent="0" algn="ctr">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DE26AF3A-06E9-8443-8C4A-575404F43A71}"/>
              </a:ext>
            </a:extLst>
          </p:cNvPr>
          <p:cNvSpPr>
            <a:spLocks noGrp="1"/>
          </p:cNvSpPr>
          <p:nvPr>
            <p:ph type="pic" idx="17"/>
          </p:nvPr>
        </p:nvSpPr>
        <p:spPr>
          <a:xfrm>
            <a:off x="6096000" y="3424103"/>
            <a:ext cx="6096000" cy="2723727"/>
          </a:xfrm>
          <a:prstGeom prst="rect">
            <a:avLst/>
          </a:prstGeom>
        </p:spPr>
        <p:txBody>
          <a:bodyPr/>
          <a:lstStyle>
            <a:lvl1pPr marL="0" indent="0" algn="ctr">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17" name="Title 7">
            <a:extLst>
              <a:ext uri="{FF2B5EF4-FFF2-40B4-BE49-F238E27FC236}">
                <a16:creationId xmlns:a16="http://schemas.microsoft.com/office/drawing/2014/main" id="{7D2F3EC6-58DE-8C43-A73E-EF2C26FE1D91}"/>
              </a:ext>
            </a:extLst>
          </p:cNvPr>
          <p:cNvSpPr>
            <a:spLocks noGrp="1"/>
          </p:cNvSpPr>
          <p:nvPr>
            <p:ph type="title" hasCustomPrompt="1"/>
          </p:nvPr>
        </p:nvSpPr>
        <p:spPr>
          <a:xfrm>
            <a:off x="725231" y="926045"/>
            <a:ext cx="4878688" cy="505548"/>
          </a:xfrm>
          <a:prstGeom prst="rect">
            <a:avLst/>
          </a:prstGeom>
        </p:spPr>
        <p:txBody>
          <a:bodyPr>
            <a:noAutofit/>
          </a:bodyPr>
          <a:lstStyle>
            <a:lvl1pPr>
              <a:defRPr sz="4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20" name="Text Placeholder 21">
            <a:extLst>
              <a:ext uri="{FF2B5EF4-FFF2-40B4-BE49-F238E27FC236}">
                <a16:creationId xmlns:a16="http://schemas.microsoft.com/office/drawing/2014/main" id="{82AB4260-8B44-EC4F-AAEF-D064721DC842}"/>
              </a:ext>
            </a:extLst>
          </p:cNvPr>
          <p:cNvSpPr>
            <a:spLocks noGrp="1"/>
          </p:cNvSpPr>
          <p:nvPr>
            <p:ph type="body" sz="quarter" idx="21" hasCustomPrompt="1"/>
          </p:nvPr>
        </p:nvSpPr>
        <p:spPr>
          <a:xfrm>
            <a:off x="723901" y="1460602"/>
            <a:ext cx="4879091" cy="347133"/>
          </a:xfrm>
          <a:prstGeom prst="rect">
            <a:avLst/>
          </a:prstGeom>
        </p:spPr>
        <p:txBody>
          <a:bodyPr>
            <a:noAutofit/>
          </a:bodyPr>
          <a:lstStyle>
            <a:lvl1pPr marL="0" indent="0">
              <a:buNone/>
              <a:defRPr b="1">
                <a:solidFill>
                  <a:srgbClr val="EAECED"/>
                </a:solidFill>
              </a:defRPr>
            </a:lvl1pPr>
          </a:lstStyle>
          <a:p>
            <a:pPr lvl="0"/>
            <a:r>
              <a:rPr lang="en-GB"/>
              <a:t>Click to add subtitle</a:t>
            </a:r>
          </a:p>
        </p:txBody>
      </p:sp>
      <p:sp>
        <p:nvSpPr>
          <p:cNvPr id="13" name="Slide Number Placeholder 7">
            <a:extLst>
              <a:ext uri="{FF2B5EF4-FFF2-40B4-BE49-F238E27FC236}">
                <a16:creationId xmlns:a16="http://schemas.microsoft.com/office/drawing/2014/main" id="{D72E5F8B-FE91-C840-97A5-03FE9E4D4B87}"/>
              </a:ext>
            </a:extLst>
          </p:cNvPr>
          <p:cNvSpPr>
            <a:spLocks noGrp="1"/>
          </p:cNvSpPr>
          <p:nvPr>
            <p:ph type="sldNum" sz="quarter" idx="4"/>
          </p:nvPr>
        </p:nvSpPr>
        <p:spPr>
          <a:xfrm>
            <a:off x="10841925" y="6357600"/>
            <a:ext cx="1028659"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3">
            <a:extLst>
              <a:ext uri="{FF2B5EF4-FFF2-40B4-BE49-F238E27FC236}">
                <a16:creationId xmlns:a16="http://schemas.microsoft.com/office/drawing/2014/main" id="{37FE6A05-F54B-D72D-0DCF-05412449D20D}"/>
              </a:ext>
            </a:extLst>
          </p:cNvPr>
          <p:cNvSpPr>
            <a:spLocks noGrp="1"/>
          </p:cNvSpPr>
          <p:nvPr>
            <p:ph type="body" sz="quarter" idx="22" hasCustomPrompt="1"/>
          </p:nvPr>
        </p:nvSpPr>
        <p:spPr>
          <a:xfrm>
            <a:off x="723901" y="2012262"/>
            <a:ext cx="4879091" cy="4033212"/>
          </a:xfrm>
          <a:prstGeom prst="rect">
            <a:avLst/>
          </a:prstGeom>
        </p:spPr>
        <p:txBody>
          <a:bodyPr numCol="1" spcCol="180000">
            <a:noAutofit/>
          </a:bodyPr>
          <a:lstStyle>
            <a:lvl1pPr marL="0" indent="0">
              <a:buFont typeface="Arial" panose="020B0604020202020204" pitchFamily="34" charset="0"/>
              <a:buNone/>
              <a:defRPr>
                <a:solidFill>
                  <a:schemeClr val="bg1"/>
                </a:solidFill>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a:t>Magna </a:t>
            </a:r>
            <a:r>
              <a:rPr lang="en-GB" err="1"/>
              <a:t>fringilla</a:t>
            </a:r>
            <a:r>
              <a:rPr lang="en-GB"/>
              <a:t> </a:t>
            </a:r>
            <a:r>
              <a:rPr lang="en-GB" err="1"/>
              <a:t>urna</a:t>
            </a:r>
            <a:r>
              <a:rPr lang="en-GB"/>
              <a:t>. Integer </a:t>
            </a:r>
            <a:r>
              <a:rPr lang="en-GB" err="1"/>
              <a:t>quis</a:t>
            </a:r>
            <a:r>
              <a:rPr lang="en-GB"/>
              <a:t> sed. Dui </a:t>
            </a:r>
            <a:r>
              <a:rPr lang="en-GB" err="1"/>
              <a:t>ut</a:t>
            </a:r>
            <a:r>
              <a:rPr lang="en-GB"/>
              <a:t> </a:t>
            </a:r>
            <a:r>
              <a:rPr lang="en-GB" err="1"/>
              <a:t>ornare</a:t>
            </a:r>
            <a:r>
              <a:rPr lang="en-GB"/>
              <a:t> </a:t>
            </a:r>
            <a:r>
              <a:rPr lang="en-GB" err="1"/>
              <a:t>lectus</a:t>
            </a:r>
            <a:r>
              <a:rPr lang="en-GB"/>
              <a:t> sit </a:t>
            </a:r>
            <a:r>
              <a:rPr lang="en-GB" err="1"/>
              <a:t>amet</a:t>
            </a:r>
            <a:r>
              <a:rPr lang="en-GB"/>
              <a:t> est. Proin </a:t>
            </a:r>
            <a:r>
              <a:rPr lang="en-GB" err="1"/>
              <a:t>nibh</a:t>
            </a:r>
            <a:r>
              <a:rPr lang="en-GB"/>
              <a:t> </a:t>
            </a:r>
            <a:r>
              <a:rPr lang="en-GB" err="1"/>
              <a:t>nisl</a:t>
            </a:r>
            <a:r>
              <a:rPr lang="en-GB"/>
              <a:t> </a:t>
            </a:r>
            <a:r>
              <a:rPr lang="en-GB" err="1"/>
              <a:t>condimentum</a:t>
            </a:r>
            <a:r>
              <a:rPr lang="en-GB"/>
              <a:t> id </a:t>
            </a:r>
            <a:r>
              <a:rPr lang="en-GB" err="1"/>
              <a:t>venenatis</a:t>
            </a:r>
            <a:r>
              <a:rPr lang="en-GB"/>
              <a:t> a vitae </a:t>
            </a:r>
            <a:r>
              <a:rPr lang="en-GB" err="1"/>
              <a:t>sapien</a:t>
            </a:r>
            <a:r>
              <a:rPr lang="en-GB"/>
              <a:t>.</a:t>
            </a:r>
          </a:p>
        </p:txBody>
      </p:sp>
      <p:sp>
        <p:nvSpPr>
          <p:cNvPr id="4" name="Text Placeholder 3">
            <a:extLst>
              <a:ext uri="{FF2B5EF4-FFF2-40B4-BE49-F238E27FC236}">
                <a16:creationId xmlns:a16="http://schemas.microsoft.com/office/drawing/2014/main" id="{D12C595B-A046-5FEF-6CE6-03C75A03DF38}"/>
              </a:ext>
            </a:extLst>
          </p:cNvPr>
          <p:cNvSpPr>
            <a:spLocks noGrp="1"/>
          </p:cNvSpPr>
          <p:nvPr>
            <p:ph type="body" sz="half" idx="19" hasCustomPrompt="1"/>
          </p:nvPr>
        </p:nvSpPr>
        <p:spPr>
          <a:xfrm>
            <a:off x="6096000" y="2773722"/>
            <a:ext cx="4634072" cy="440609"/>
          </a:xfrm>
        </p:spPr>
        <p:txBody>
          <a:bodyPr>
            <a:normAutofit/>
          </a:bodyPr>
          <a:lstStyle>
            <a:lvl1pPr marL="0" indent="0">
              <a:buNone/>
              <a:defRPr sz="1400" b="0" i="0" baseline="0">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add caption</a:t>
            </a:r>
          </a:p>
        </p:txBody>
      </p:sp>
      <p:sp>
        <p:nvSpPr>
          <p:cNvPr id="5" name="Text Placeholder 3">
            <a:extLst>
              <a:ext uri="{FF2B5EF4-FFF2-40B4-BE49-F238E27FC236}">
                <a16:creationId xmlns:a16="http://schemas.microsoft.com/office/drawing/2014/main" id="{26341448-8224-698A-8350-642DDB4A250F}"/>
              </a:ext>
            </a:extLst>
          </p:cNvPr>
          <p:cNvSpPr>
            <a:spLocks noGrp="1"/>
          </p:cNvSpPr>
          <p:nvPr>
            <p:ph type="body" sz="half" idx="20" hasCustomPrompt="1"/>
          </p:nvPr>
        </p:nvSpPr>
        <p:spPr>
          <a:xfrm>
            <a:off x="6096000" y="6147830"/>
            <a:ext cx="4634072" cy="430165"/>
          </a:xfrm>
        </p:spPr>
        <p:txBody>
          <a:bodyPr>
            <a:normAutofit/>
          </a:bodyPr>
          <a:lstStyle>
            <a:lvl1pPr marL="0" indent="0">
              <a:buNone/>
              <a:defRPr sz="1400" b="0" i="0" baseline="0">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add caption</a:t>
            </a:r>
          </a:p>
        </p:txBody>
      </p:sp>
      <p:sp>
        <p:nvSpPr>
          <p:cNvPr id="8" name="Rectangle 7">
            <a:extLst>
              <a:ext uri="{FF2B5EF4-FFF2-40B4-BE49-F238E27FC236}">
                <a16:creationId xmlns:a16="http://schemas.microsoft.com/office/drawing/2014/main" id="{AEF40FCD-11AB-EEFD-4AF8-84E839D0FEB1}"/>
              </a:ext>
            </a:extLst>
          </p:cNvPr>
          <p:cNvSpPr/>
          <p:nvPr userDrawn="1"/>
        </p:nvSpPr>
        <p:spPr>
          <a:xfrm>
            <a:off x="725231" y="6790003"/>
            <a:ext cx="536934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962635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page— blue ">
    <p:bg>
      <p:bgPr>
        <a:solidFill>
          <a:srgbClr val="003E60"/>
        </a:solid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6F8FDD63-9674-CACA-786F-769DD6248B73}"/>
              </a:ext>
            </a:extLst>
          </p:cNvPr>
          <p:cNvSpPr>
            <a:spLocks noGrp="1"/>
          </p:cNvSpPr>
          <p:nvPr>
            <p:ph type="body" sz="quarter" idx="14" hasCustomPrompt="1"/>
          </p:nvPr>
        </p:nvSpPr>
        <p:spPr>
          <a:xfrm>
            <a:off x="1450055" y="2983524"/>
            <a:ext cx="9291892" cy="1437680"/>
          </a:xfrm>
        </p:spPr>
        <p:txBody>
          <a:bodyPr>
            <a:noAutofit/>
          </a:bodyPr>
          <a:lstStyle>
            <a:lvl1pPr marL="0" indent="0" algn="l">
              <a:lnSpc>
                <a:spcPts val="5333"/>
              </a:lnSpc>
              <a:spcBef>
                <a:spcPts val="0"/>
              </a:spcBef>
              <a:buNone/>
              <a:defRPr sz="5000" b="1">
                <a:solidFill>
                  <a:srgbClr val="EAECED"/>
                </a:solidFill>
              </a:defRPr>
            </a:lvl1pPr>
          </a:lstStyle>
          <a:p>
            <a:pPr lvl="0"/>
            <a:r>
              <a:rPr lang="en-GB"/>
              <a:t>Click to add end page text</a:t>
            </a:r>
          </a:p>
        </p:txBody>
      </p:sp>
      <p:pic>
        <p:nvPicPr>
          <p:cNvPr id="6" name="Picture 5" descr="A picture containing graphical user interface&#10;&#10;Description automatically generated">
            <a:extLst>
              <a:ext uri="{FF2B5EF4-FFF2-40B4-BE49-F238E27FC236}">
                <a16:creationId xmlns:a16="http://schemas.microsoft.com/office/drawing/2014/main" id="{EB747D04-D878-252D-86A4-C89D5CB38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7021" y="579546"/>
            <a:ext cx="1910675" cy="1145217"/>
          </a:xfrm>
          <a:prstGeom prst="rect">
            <a:avLst/>
          </a:prstGeom>
        </p:spPr>
      </p:pic>
      <p:sp>
        <p:nvSpPr>
          <p:cNvPr id="8" name="Rectangle 7">
            <a:extLst>
              <a:ext uri="{FF2B5EF4-FFF2-40B4-BE49-F238E27FC236}">
                <a16:creationId xmlns:a16="http://schemas.microsoft.com/office/drawing/2014/main" id="{85937E9F-3682-BA48-CD5B-52645781BB53}"/>
              </a:ext>
            </a:extLst>
          </p:cNvPr>
          <p:cNvSpPr/>
          <p:nvPr userDrawn="1"/>
        </p:nvSpPr>
        <p:spPr>
          <a:xfrm>
            <a:off x="1524001" y="6790003"/>
            <a:ext cx="10667999"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1529804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page">
    <p:bg>
      <p:bgPr>
        <a:solidFill>
          <a:srgbClr val="003E60"/>
        </a:solidFill>
        <a:effectLst/>
      </p:bgPr>
    </p:bg>
    <p:spTree>
      <p:nvGrpSpPr>
        <p:cNvPr id="1" name=""/>
        <p:cNvGrpSpPr/>
        <p:nvPr/>
      </p:nvGrpSpPr>
      <p:grpSpPr>
        <a:xfrm>
          <a:off x="0" y="0"/>
          <a:ext cx="0" cy="0"/>
          <a:chOff x="0" y="0"/>
          <a:chExt cx="0" cy="0"/>
        </a:xfrm>
      </p:grpSpPr>
      <p:sp>
        <p:nvSpPr>
          <p:cNvPr id="28" name="Text Placeholder 4">
            <a:extLst>
              <a:ext uri="{FF2B5EF4-FFF2-40B4-BE49-F238E27FC236}">
                <a16:creationId xmlns:a16="http://schemas.microsoft.com/office/drawing/2014/main" id="{5C50D7ED-159E-FC4B-816C-E630009F9214}"/>
              </a:ext>
            </a:extLst>
          </p:cNvPr>
          <p:cNvSpPr>
            <a:spLocks noGrp="1"/>
          </p:cNvSpPr>
          <p:nvPr>
            <p:ph type="body" sz="quarter" idx="15" hasCustomPrompt="1"/>
          </p:nvPr>
        </p:nvSpPr>
        <p:spPr>
          <a:xfrm>
            <a:off x="1409220" y="5773982"/>
            <a:ext cx="9291411" cy="491861"/>
          </a:xfrm>
          <a:prstGeom prst="rect">
            <a:avLst/>
          </a:prstGeom>
        </p:spPr>
        <p:txBody>
          <a:bodyPr>
            <a:noAutofit/>
          </a:bodyPr>
          <a:lstStyle>
            <a:lvl1pPr marL="0" indent="0" algn="l">
              <a:buNone/>
              <a:defRPr sz="1800" b="0" i="0" baseline="0">
                <a:solidFill>
                  <a:schemeClr val="bg1">
                    <a:lumMod val="65000"/>
                  </a:schemeClr>
                </a:solidFill>
                <a:latin typeface="Source Sans Pro Semibold" panose="020B0603030403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409701" y="2608618"/>
            <a:ext cx="9291412" cy="478367"/>
          </a:xfrm>
          <a:prstGeom prst="rect">
            <a:avLst/>
          </a:prstGeom>
        </p:spPr>
        <p:txBody>
          <a:bodyPr>
            <a:normAutofit/>
          </a:bodyPr>
          <a:lstStyle>
            <a:lvl1pPr marL="0" indent="0">
              <a:buNone/>
              <a:defRPr sz="2133" b="0" i="0">
                <a:solidFill>
                  <a:srgbClr val="0096FF"/>
                </a:solidFill>
                <a:latin typeface="Source Sans Pro Semibold" panose="020B0603030403020204" pitchFamily="34" charset="0"/>
                <a:cs typeface="Arial" panose="020B0604020202020204" pitchFamily="34" charset="0"/>
              </a:defRPr>
            </a:lvl1pPr>
          </a:lstStyle>
          <a:p>
            <a:pPr lvl="0"/>
            <a:r>
              <a:rPr lang="en-GB"/>
              <a:t>Click to add subtitle</a:t>
            </a:r>
            <a:endParaRPr lang="en-US"/>
          </a:p>
        </p:txBody>
      </p:sp>
      <p:sp>
        <p:nvSpPr>
          <p:cNvPr id="4" name="Text Placeholder 4">
            <a:extLst>
              <a:ext uri="{FF2B5EF4-FFF2-40B4-BE49-F238E27FC236}">
                <a16:creationId xmlns:a16="http://schemas.microsoft.com/office/drawing/2014/main" id="{C738AB99-B129-12F0-A86D-1DC80C7E4EC3}"/>
              </a:ext>
            </a:extLst>
          </p:cNvPr>
          <p:cNvSpPr>
            <a:spLocks noGrp="1"/>
          </p:cNvSpPr>
          <p:nvPr>
            <p:ph type="body" sz="quarter" idx="13" hasCustomPrompt="1"/>
          </p:nvPr>
        </p:nvSpPr>
        <p:spPr>
          <a:xfrm>
            <a:off x="1409221" y="3178860"/>
            <a:ext cx="9291892" cy="1441267"/>
          </a:xfrm>
          <a:prstGeom prst="rect">
            <a:avLst/>
          </a:prstGeom>
        </p:spPr>
        <p:txBody>
          <a:bodyPr>
            <a:noAutofit/>
          </a:bodyPr>
          <a:lstStyle>
            <a:lvl1pPr marL="0" indent="0" algn="l">
              <a:lnSpc>
                <a:spcPts val="5333"/>
              </a:lnSpc>
              <a:buNone/>
              <a:defRPr sz="5000" b="1">
                <a:solidFill>
                  <a:srgbClr val="EAECED"/>
                </a:solidFill>
              </a:defRPr>
            </a:lvl1pPr>
          </a:lstStyle>
          <a:p>
            <a:pPr lvl="0"/>
            <a:r>
              <a:rPr lang="en-US"/>
              <a:t>Click to edit</a:t>
            </a:r>
            <a:br>
              <a:rPr lang="en-US"/>
            </a:br>
            <a:r>
              <a:rPr lang="en-US"/>
              <a:t>Master text styles</a:t>
            </a:r>
          </a:p>
        </p:txBody>
      </p:sp>
      <p:pic>
        <p:nvPicPr>
          <p:cNvPr id="3" name="Picture 2" descr="A picture containing graphical user interface&#10;&#10;Description automatically generated">
            <a:extLst>
              <a:ext uri="{FF2B5EF4-FFF2-40B4-BE49-F238E27FC236}">
                <a16:creationId xmlns:a16="http://schemas.microsoft.com/office/drawing/2014/main" id="{CD2094BF-CF46-8CE4-BF25-1B3AA1A2B444}"/>
              </a:ext>
            </a:extLst>
          </p:cNvPr>
          <p:cNvPicPr>
            <a:picLocks noChangeAspect="1"/>
          </p:cNvPicPr>
          <p:nvPr userDrawn="1"/>
        </p:nvPicPr>
        <p:blipFill>
          <a:blip r:embed="rId2"/>
          <a:stretch>
            <a:fillRect/>
          </a:stretch>
        </p:blipFill>
        <p:spPr>
          <a:xfrm>
            <a:off x="1297021" y="579546"/>
            <a:ext cx="1910675" cy="1145217"/>
          </a:xfrm>
          <a:prstGeom prst="rect">
            <a:avLst/>
          </a:prstGeom>
        </p:spPr>
      </p:pic>
      <p:sp>
        <p:nvSpPr>
          <p:cNvPr id="6" name="Rectangle 5">
            <a:extLst>
              <a:ext uri="{FF2B5EF4-FFF2-40B4-BE49-F238E27FC236}">
                <a16:creationId xmlns:a16="http://schemas.microsoft.com/office/drawing/2014/main" id="{2F2EA3E9-22F7-98FB-42DB-9F252E5DCE3B}"/>
              </a:ext>
            </a:extLst>
          </p:cNvPr>
          <p:cNvSpPr/>
          <p:nvPr userDrawn="1"/>
        </p:nvSpPr>
        <p:spPr>
          <a:xfrm>
            <a:off x="1509824" y="6783510"/>
            <a:ext cx="10682177"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691703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1CE8C-5D70-43BC-8FE4-169E8BD0735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836C4B5D-4041-460A-858D-4E8C2A9A945E}"/>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FAE698A9-1870-4BE1-A0D7-ABCD44A6B904}"/>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3ECD3D40-DA37-4C48-8FD1-A5F1E26883E1}"/>
              </a:ext>
            </a:extLst>
          </p:cNvPr>
          <p:cNvSpPr>
            <a:spLocks noGrp="1"/>
          </p:cNvSpPr>
          <p:nvPr>
            <p:ph type="dt" sz="half" idx="10"/>
          </p:nvPr>
        </p:nvSpPr>
        <p:spPr/>
        <p:txBody>
          <a:bodyPr/>
          <a:lstStyle/>
          <a:p>
            <a:fld id="{0640DF4C-D4E6-42CC-9638-838F909ADD86}" type="datetimeFigureOut">
              <a:rPr lang="en-NZ" smtClean="0"/>
              <a:t>19/09/2025</a:t>
            </a:fld>
            <a:endParaRPr lang="en-NZ"/>
          </a:p>
        </p:txBody>
      </p:sp>
      <p:sp>
        <p:nvSpPr>
          <p:cNvPr id="6" name="Footer Placeholder 5">
            <a:extLst>
              <a:ext uri="{FF2B5EF4-FFF2-40B4-BE49-F238E27FC236}">
                <a16:creationId xmlns:a16="http://schemas.microsoft.com/office/drawing/2014/main" id="{1373100D-83AD-4E69-AD79-97DE36C0715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EC0E4ED-A73B-4542-B19B-208AD1DDCC81}"/>
              </a:ext>
            </a:extLst>
          </p:cNvPr>
          <p:cNvSpPr>
            <a:spLocks noGrp="1"/>
          </p:cNvSpPr>
          <p:nvPr>
            <p:ph type="sldNum" sz="quarter" idx="12"/>
          </p:nvPr>
        </p:nvSpPr>
        <p:spPr/>
        <p:txBody>
          <a:bodyPr/>
          <a:lstStyle/>
          <a:p>
            <a:fld id="{6C87B176-B37D-4C86-A52E-BA5BA3F57D67}" type="slidenum">
              <a:rPr lang="en-NZ" smtClean="0"/>
              <a:t>‹#›</a:t>
            </a:fld>
            <a:endParaRPr lang="en-NZ"/>
          </a:p>
        </p:txBody>
      </p:sp>
    </p:spTree>
    <p:extLst>
      <p:ext uri="{BB962C8B-B14F-4D97-AF65-F5344CB8AC3E}">
        <p14:creationId xmlns:p14="http://schemas.microsoft.com/office/powerpoint/2010/main" val="17279761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page Light">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409701" y="2608618"/>
            <a:ext cx="9291412" cy="478367"/>
          </a:xfrm>
          <a:prstGeom prst="rect">
            <a:avLst/>
          </a:prstGeom>
        </p:spPr>
        <p:txBody>
          <a:bodyPr>
            <a:normAutofit/>
          </a:bodyPr>
          <a:lstStyle>
            <a:lvl1pPr marL="0" indent="0">
              <a:buNone/>
              <a:defRPr sz="2133" b="1" i="0">
                <a:solidFill>
                  <a:srgbClr val="0073A0"/>
                </a:solidFill>
                <a:latin typeface="Source Sans Pro" panose="020B0503030403020204" pitchFamily="34" charset="0"/>
                <a:cs typeface="Arial" panose="020B0604020202020204" pitchFamily="34" charset="0"/>
              </a:defRPr>
            </a:lvl1pPr>
          </a:lstStyle>
          <a:p>
            <a:pPr lvl="0"/>
            <a:r>
              <a:rPr lang="en-GB"/>
              <a:t>Click to add subtitle</a:t>
            </a:r>
            <a:endParaRPr lang="en-US"/>
          </a:p>
        </p:txBody>
      </p:sp>
      <p:sp>
        <p:nvSpPr>
          <p:cNvPr id="2" name="Text Placeholder 4">
            <a:extLst>
              <a:ext uri="{FF2B5EF4-FFF2-40B4-BE49-F238E27FC236}">
                <a16:creationId xmlns:a16="http://schemas.microsoft.com/office/drawing/2014/main" id="{50DB1F15-37EC-C830-706B-5BCF91B821EC}"/>
              </a:ext>
            </a:extLst>
          </p:cNvPr>
          <p:cNvSpPr>
            <a:spLocks noGrp="1"/>
          </p:cNvSpPr>
          <p:nvPr>
            <p:ph type="body" sz="quarter" idx="13" hasCustomPrompt="1"/>
          </p:nvPr>
        </p:nvSpPr>
        <p:spPr>
          <a:xfrm>
            <a:off x="1409221" y="3178860"/>
            <a:ext cx="9291892" cy="1441267"/>
          </a:xfrm>
          <a:prstGeom prst="rect">
            <a:avLst/>
          </a:prstGeom>
        </p:spPr>
        <p:txBody>
          <a:bodyPr>
            <a:noAutofit/>
          </a:bodyPr>
          <a:lstStyle>
            <a:lvl1pPr marL="0" indent="0" algn="l">
              <a:lnSpc>
                <a:spcPts val="5333"/>
              </a:lnSpc>
              <a:buNone/>
              <a:defRPr sz="5000" b="1">
                <a:solidFill>
                  <a:srgbClr val="003E60"/>
                </a:solidFill>
              </a:defRPr>
            </a:lvl1pPr>
          </a:lstStyle>
          <a:p>
            <a:pPr lvl="0"/>
            <a:r>
              <a:rPr lang="en-US"/>
              <a:t>Click to edit</a:t>
            </a:r>
            <a:br>
              <a:rPr lang="en-US"/>
            </a:br>
            <a:r>
              <a:rPr lang="en-US"/>
              <a:t>Master text styles</a:t>
            </a:r>
          </a:p>
        </p:txBody>
      </p:sp>
      <p:sp>
        <p:nvSpPr>
          <p:cNvPr id="3" name="Text Placeholder 4">
            <a:extLst>
              <a:ext uri="{FF2B5EF4-FFF2-40B4-BE49-F238E27FC236}">
                <a16:creationId xmlns:a16="http://schemas.microsoft.com/office/drawing/2014/main" id="{3449DD78-0BAA-FDBA-DD0E-0511BC7D3FF4}"/>
              </a:ext>
            </a:extLst>
          </p:cNvPr>
          <p:cNvSpPr>
            <a:spLocks noGrp="1"/>
          </p:cNvSpPr>
          <p:nvPr>
            <p:ph type="body" sz="quarter" idx="15" hasCustomPrompt="1"/>
          </p:nvPr>
        </p:nvSpPr>
        <p:spPr>
          <a:xfrm>
            <a:off x="1409220" y="5773982"/>
            <a:ext cx="9291411" cy="491861"/>
          </a:xfrm>
          <a:prstGeom prst="rect">
            <a:avLst/>
          </a:prstGeom>
        </p:spPr>
        <p:txBody>
          <a:bodyPr>
            <a:noAutofit/>
          </a:bodyPr>
          <a:lstStyle>
            <a:lvl1pPr marL="0" indent="0" algn="l">
              <a:buNone/>
              <a:defRPr sz="1800" b="0" i="0" baseline="0">
                <a:solidFill>
                  <a:schemeClr val="bg1">
                    <a:lumMod val="65000"/>
                  </a:schemeClr>
                </a:solidFill>
                <a:latin typeface="Source Sans Pro Semibold" panose="020B0603030403020204" pitchFamily="34" charset="0"/>
                <a:ea typeface="Source Sans Pro Semibold" panose="020B0603030403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pic>
        <p:nvPicPr>
          <p:cNvPr id="4" name="Picture 3" descr="Logo, company name&#10;&#10;Description automatically generated">
            <a:extLst>
              <a:ext uri="{FF2B5EF4-FFF2-40B4-BE49-F238E27FC236}">
                <a16:creationId xmlns:a16="http://schemas.microsoft.com/office/drawing/2014/main" id="{C83ADCCC-5A96-0066-844E-71118B0AAEE5}"/>
              </a:ext>
            </a:extLst>
          </p:cNvPr>
          <p:cNvPicPr>
            <a:picLocks noChangeAspect="1"/>
          </p:cNvPicPr>
          <p:nvPr userDrawn="1"/>
        </p:nvPicPr>
        <p:blipFill>
          <a:blip r:embed="rId2"/>
          <a:stretch>
            <a:fillRect/>
          </a:stretch>
        </p:blipFill>
        <p:spPr>
          <a:xfrm>
            <a:off x="1297020" y="579044"/>
            <a:ext cx="1910675" cy="1145217"/>
          </a:xfrm>
          <a:prstGeom prst="rect">
            <a:avLst/>
          </a:prstGeom>
        </p:spPr>
      </p:pic>
      <p:sp>
        <p:nvSpPr>
          <p:cNvPr id="8" name="Rectangle 7">
            <a:extLst>
              <a:ext uri="{FF2B5EF4-FFF2-40B4-BE49-F238E27FC236}">
                <a16:creationId xmlns:a16="http://schemas.microsoft.com/office/drawing/2014/main" id="{04B0D8A2-B580-C924-F819-C39D2DFE8570}"/>
              </a:ext>
            </a:extLst>
          </p:cNvPr>
          <p:cNvSpPr/>
          <p:nvPr userDrawn="1"/>
        </p:nvSpPr>
        <p:spPr>
          <a:xfrm>
            <a:off x="1509824" y="6783510"/>
            <a:ext cx="10682177"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3815898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page Grey">
    <p:bg>
      <p:bgPr>
        <a:solidFill>
          <a:srgbClr val="EAECED"/>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409701" y="2608618"/>
            <a:ext cx="9291412" cy="478367"/>
          </a:xfrm>
          <a:prstGeom prst="rect">
            <a:avLst/>
          </a:prstGeom>
        </p:spPr>
        <p:txBody>
          <a:bodyPr>
            <a:normAutofit/>
          </a:bodyPr>
          <a:lstStyle>
            <a:lvl1pPr marL="0" indent="0">
              <a:buNone/>
              <a:defRPr sz="2133" b="1" i="0">
                <a:solidFill>
                  <a:srgbClr val="0073A0"/>
                </a:solidFill>
                <a:latin typeface="Source Sans Pro" panose="020B0503030403020204" pitchFamily="34" charset="0"/>
                <a:cs typeface="Arial" panose="020B0604020202020204" pitchFamily="34" charset="0"/>
              </a:defRPr>
            </a:lvl1pPr>
          </a:lstStyle>
          <a:p>
            <a:pPr lvl="0"/>
            <a:r>
              <a:rPr lang="en-GB"/>
              <a:t>Click to add subtitle</a:t>
            </a:r>
            <a:endParaRPr lang="en-US"/>
          </a:p>
        </p:txBody>
      </p:sp>
      <p:sp>
        <p:nvSpPr>
          <p:cNvPr id="2" name="Text Placeholder 4">
            <a:extLst>
              <a:ext uri="{FF2B5EF4-FFF2-40B4-BE49-F238E27FC236}">
                <a16:creationId xmlns:a16="http://schemas.microsoft.com/office/drawing/2014/main" id="{218DB2C5-C8F3-96E7-9619-94675E24256B}"/>
              </a:ext>
            </a:extLst>
          </p:cNvPr>
          <p:cNvSpPr>
            <a:spLocks noGrp="1"/>
          </p:cNvSpPr>
          <p:nvPr>
            <p:ph type="body" sz="quarter" idx="13" hasCustomPrompt="1"/>
          </p:nvPr>
        </p:nvSpPr>
        <p:spPr>
          <a:xfrm>
            <a:off x="1409221" y="3178860"/>
            <a:ext cx="9291892" cy="1441267"/>
          </a:xfrm>
          <a:prstGeom prst="rect">
            <a:avLst/>
          </a:prstGeom>
        </p:spPr>
        <p:txBody>
          <a:bodyPr>
            <a:noAutofit/>
          </a:bodyPr>
          <a:lstStyle>
            <a:lvl1pPr marL="0" indent="0" algn="l">
              <a:lnSpc>
                <a:spcPts val="5333"/>
              </a:lnSpc>
              <a:buNone/>
              <a:defRPr sz="5000" b="1">
                <a:solidFill>
                  <a:srgbClr val="0A395B"/>
                </a:solidFill>
              </a:defRPr>
            </a:lvl1pPr>
          </a:lstStyle>
          <a:p>
            <a:pPr lvl="0"/>
            <a:r>
              <a:rPr lang="en-US"/>
              <a:t>Click to edit</a:t>
            </a:r>
            <a:br>
              <a:rPr lang="en-US"/>
            </a:br>
            <a:r>
              <a:rPr lang="en-US"/>
              <a:t>Master text styles</a:t>
            </a:r>
          </a:p>
        </p:txBody>
      </p:sp>
      <p:sp>
        <p:nvSpPr>
          <p:cNvPr id="3" name="Text Placeholder 4">
            <a:extLst>
              <a:ext uri="{FF2B5EF4-FFF2-40B4-BE49-F238E27FC236}">
                <a16:creationId xmlns:a16="http://schemas.microsoft.com/office/drawing/2014/main" id="{A057BA05-5500-C3BE-71AB-A9B75170C187}"/>
              </a:ext>
            </a:extLst>
          </p:cNvPr>
          <p:cNvSpPr>
            <a:spLocks noGrp="1"/>
          </p:cNvSpPr>
          <p:nvPr>
            <p:ph type="body" sz="quarter" idx="15" hasCustomPrompt="1"/>
          </p:nvPr>
        </p:nvSpPr>
        <p:spPr>
          <a:xfrm>
            <a:off x="1409220" y="5773982"/>
            <a:ext cx="9291411" cy="491861"/>
          </a:xfrm>
          <a:prstGeom prst="rect">
            <a:avLst/>
          </a:prstGeom>
        </p:spPr>
        <p:txBody>
          <a:bodyPr>
            <a:noAutofit/>
          </a:bodyPr>
          <a:lstStyle>
            <a:lvl1pPr marL="0" indent="0" algn="l">
              <a:buNone/>
              <a:defRPr sz="1800" b="0" i="0" baseline="0">
                <a:solidFill>
                  <a:schemeClr val="bg1"/>
                </a:solidFill>
                <a:latin typeface="Arial" panose="020B0604020202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pic>
        <p:nvPicPr>
          <p:cNvPr id="6" name="Picture 5" descr="Logo, company name&#10;&#10;Description automatically generated">
            <a:extLst>
              <a:ext uri="{FF2B5EF4-FFF2-40B4-BE49-F238E27FC236}">
                <a16:creationId xmlns:a16="http://schemas.microsoft.com/office/drawing/2014/main" id="{AD55A5C4-2E88-14BE-1898-5F732AECCF74}"/>
              </a:ext>
            </a:extLst>
          </p:cNvPr>
          <p:cNvPicPr>
            <a:picLocks noChangeAspect="1"/>
          </p:cNvPicPr>
          <p:nvPr userDrawn="1"/>
        </p:nvPicPr>
        <p:blipFill>
          <a:blip r:embed="rId2"/>
          <a:stretch>
            <a:fillRect/>
          </a:stretch>
        </p:blipFill>
        <p:spPr>
          <a:xfrm>
            <a:off x="1297020" y="579044"/>
            <a:ext cx="1910675" cy="1145217"/>
          </a:xfrm>
          <a:prstGeom prst="rect">
            <a:avLst/>
          </a:prstGeom>
        </p:spPr>
      </p:pic>
      <p:sp>
        <p:nvSpPr>
          <p:cNvPr id="5" name="Rectangle 4">
            <a:extLst>
              <a:ext uri="{FF2B5EF4-FFF2-40B4-BE49-F238E27FC236}">
                <a16:creationId xmlns:a16="http://schemas.microsoft.com/office/drawing/2014/main" id="{7F054D58-4292-3FFF-4700-59DD02333A1E}"/>
              </a:ext>
            </a:extLst>
          </p:cNvPr>
          <p:cNvSpPr/>
          <p:nvPr userDrawn="1"/>
        </p:nvSpPr>
        <p:spPr>
          <a:xfrm>
            <a:off x="1509824" y="6783510"/>
            <a:ext cx="10682177"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464854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ngle image/chart">
    <p:bg>
      <p:bgPr>
        <a:solidFill>
          <a:srgbClr val="0A395B"/>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A7720B-CFD9-844D-8184-00529D01B308}"/>
              </a:ext>
            </a:extLst>
          </p:cNvPr>
          <p:cNvSpPr>
            <a:spLocks noGrp="1"/>
          </p:cNvSpPr>
          <p:nvPr>
            <p:ph type="pic" sz="quarter" idx="17"/>
          </p:nvPr>
        </p:nvSpPr>
        <p:spPr>
          <a:xfrm>
            <a:off x="723900" y="2078637"/>
            <a:ext cx="10929179" cy="4034297"/>
          </a:xfrm>
          <a:prstGeom prst="rect">
            <a:avLst/>
          </a:prstGeom>
        </p:spPr>
        <p:txBody>
          <a:bodyPr/>
          <a:lstStyle>
            <a:lvl1pPr marL="0" indent="0" algn="ctr">
              <a:buFontTx/>
              <a:buNone/>
              <a:defRPr>
                <a:solidFill>
                  <a:srgbClr val="0A395B"/>
                </a:solidFill>
              </a:defRPr>
            </a:lvl1pPr>
          </a:lstStyle>
          <a:p>
            <a:r>
              <a:rPr lang="en-US"/>
              <a:t>Click icon to add picture</a:t>
            </a:r>
          </a:p>
        </p:txBody>
      </p:sp>
      <p:sp>
        <p:nvSpPr>
          <p:cNvPr id="7" name="Title 7">
            <a:extLst>
              <a:ext uri="{FF2B5EF4-FFF2-40B4-BE49-F238E27FC236}">
                <a16:creationId xmlns:a16="http://schemas.microsoft.com/office/drawing/2014/main" id="{99FCE8A5-72FA-D04E-A2BD-CECBFACEF60A}"/>
              </a:ext>
            </a:extLst>
          </p:cNvPr>
          <p:cNvSpPr>
            <a:spLocks noGrp="1"/>
          </p:cNvSpPr>
          <p:nvPr>
            <p:ph type="title" hasCustomPrompt="1"/>
          </p:nvPr>
        </p:nvSpPr>
        <p:spPr>
          <a:xfrm>
            <a:off x="725232" y="926045"/>
            <a:ext cx="8982321" cy="505548"/>
          </a:xfrm>
          <a:prstGeom prst="rect">
            <a:avLst/>
          </a:prstGeom>
          <a:noFill/>
        </p:spPr>
        <p:txBody>
          <a:bodyPr>
            <a:noAutofit/>
          </a:bodyPr>
          <a:lstStyle>
            <a:lvl1pPr>
              <a:defRPr sz="4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1" name="Text Placeholder 21">
            <a:extLst>
              <a:ext uri="{FF2B5EF4-FFF2-40B4-BE49-F238E27FC236}">
                <a16:creationId xmlns:a16="http://schemas.microsoft.com/office/drawing/2014/main" id="{D459210A-D34A-C842-A9EB-444B1C75AE6E}"/>
              </a:ext>
            </a:extLst>
          </p:cNvPr>
          <p:cNvSpPr>
            <a:spLocks noGrp="1"/>
          </p:cNvSpPr>
          <p:nvPr>
            <p:ph type="body" sz="quarter" idx="20" hasCustomPrompt="1"/>
          </p:nvPr>
        </p:nvSpPr>
        <p:spPr>
          <a:xfrm>
            <a:off x="723901" y="1460602"/>
            <a:ext cx="8983064" cy="347133"/>
          </a:xfrm>
          <a:prstGeom prst="rect">
            <a:avLst/>
          </a:prstGeom>
        </p:spPr>
        <p:txBody>
          <a:bodyPr>
            <a:noAutofit/>
          </a:bodyPr>
          <a:lstStyle>
            <a:lvl1pPr marL="0" indent="0">
              <a:buNone/>
              <a:defRPr b="1">
                <a:solidFill>
                  <a:schemeClr val="bg2"/>
                </a:solidFill>
              </a:defRPr>
            </a:lvl1pPr>
          </a:lstStyle>
          <a:p>
            <a:pPr lvl="0"/>
            <a:r>
              <a:rPr lang="en-GB"/>
              <a:t>Click to add subtitle</a:t>
            </a:r>
          </a:p>
        </p:txBody>
      </p:sp>
      <p:sp>
        <p:nvSpPr>
          <p:cNvPr id="8" name="Slide Number Placeholder 7">
            <a:extLst>
              <a:ext uri="{FF2B5EF4-FFF2-40B4-BE49-F238E27FC236}">
                <a16:creationId xmlns:a16="http://schemas.microsoft.com/office/drawing/2014/main" id="{2C012AB0-F4BF-9544-A4A7-0AD273D018C2}"/>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87AC2D10-1D0D-BEFF-F12F-0575FC7FA0C5}"/>
              </a:ext>
            </a:extLst>
          </p:cNvPr>
          <p:cNvSpPr/>
          <p:nvPr userDrawn="1"/>
        </p:nvSpPr>
        <p:spPr>
          <a:xfrm>
            <a:off x="725230" y="6790003"/>
            <a:ext cx="11466769"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pic>
        <p:nvPicPr>
          <p:cNvPr id="2" name="Picture 1" descr="A picture containing graphical user interface&#10;&#10;Description automatically generated">
            <a:extLst>
              <a:ext uri="{FF2B5EF4-FFF2-40B4-BE49-F238E27FC236}">
                <a16:creationId xmlns:a16="http://schemas.microsoft.com/office/drawing/2014/main" id="{DDE8BCB8-31D3-4395-9C50-C24DA6806B4A}"/>
              </a:ext>
            </a:extLst>
          </p:cNvPr>
          <p:cNvPicPr>
            <a:picLocks noChangeAspect="1"/>
          </p:cNvPicPr>
          <p:nvPr userDrawn="1"/>
        </p:nvPicPr>
        <p:blipFill>
          <a:blip r:embed="rId2"/>
          <a:stretch>
            <a:fillRect/>
          </a:stretch>
        </p:blipFill>
        <p:spPr>
          <a:xfrm>
            <a:off x="10008047" y="352052"/>
            <a:ext cx="1910675" cy="1145217"/>
          </a:xfrm>
          <a:prstGeom prst="rect">
            <a:avLst/>
          </a:prstGeom>
        </p:spPr>
      </p:pic>
    </p:spTree>
    <p:extLst>
      <p:ext uri="{BB962C8B-B14F-4D97-AF65-F5344CB8AC3E}">
        <p14:creationId xmlns:p14="http://schemas.microsoft.com/office/powerpoint/2010/main" val="3181756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ngle image/chart_ligh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A7720B-CFD9-844D-8184-00529D01B308}"/>
              </a:ext>
            </a:extLst>
          </p:cNvPr>
          <p:cNvSpPr>
            <a:spLocks noGrp="1"/>
          </p:cNvSpPr>
          <p:nvPr>
            <p:ph type="pic" sz="quarter" idx="17"/>
          </p:nvPr>
        </p:nvSpPr>
        <p:spPr>
          <a:xfrm>
            <a:off x="723900" y="2078637"/>
            <a:ext cx="10929179" cy="4034297"/>
          </a:xfrm>
          <a:prstGeom prst="rect">
            <a:avLst/>
          </a:prstGeom>
        </p:spPr>
        <p:txBody>
          <a:bodyPr/>
          <a:lstStyle>
            <a:lvl1pPr marL="0" indent="0" algn="ctr">
              <a:buFontTx/>
              <a:buNone/>
              <a:defRPr>
                <a:solidFill>
                  <a:srgbClr val="0A395B"/>
                </a:solidFill>
              </a:defRPr>
            </a:lvl1pPr>
          </a:lstStyle>
          <a:p>
            <a:r>
              <a:rPr lang="en-US"/>
              <a:t>Click icon to add picture</a:t>
            </a:r>
          </a:p>
        </p:txBody>
      </p:sp>
      <p:sp>
        <p:nvSpPr>
          <p:cNvPr id="7" name="Title 7">
            <a:extLst>
              <a:ext uri="{FF2B5EF4-FFF2-40B4-BE49-F238E27FC236}">
                <a16:creationId xmlns:a16="http://schemas.microsoft.com/office/drawing/2014/main" id="{99FCE8A5-72FA-D04E-A2BD-CECBFACEF60A}"/>
              </a:ext>
            </a:extLst>
          </p:cNvPr>
          <p:cNvSpPr>
            <a:spLocks noGrp="1"/>
          </p:cNvSpPr>
          <p:nvPr>
            <p:ph type="title" hasCustomPrompt="1"/>
          </p:nvPr>
        </p:nvSpPr>
        <p:spPr>
          <a:xfrm>
            <a:off x="725232" y="926045"/>
            <a:ext cx="8982321" cy="505548"/>
          </a:xfrm>
          <a:prstGeom prst="rect">
            <a:avLst/>
          </a:prstGeom>
        </p:spPr>
        <p:txBody>
          <a:bodyPr>
            <a:noAutofit/>
          </a:bodyPr>
          <a:lstStyle>
            <a:lvl1pPr>
              <a:defRPr sz="4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1" name="Text Placeholder 21">
            <a:extLst>
              <a:ext uri="{FF2B5EF4-FFF2-40B4-BE49-F238E27FC236}">
                <a16:creationId xmlns:a16="http://schemas.microsoft.com/office/drawing/2014/main" id="{D459210A-D34A-C842-A9EB-444B1C75AE6E}"/>
              </a:ext>
            </a:extLst>
          </p:cNvPr>
          <p:cNvSpPr>
            <a:spLocks noGrp="1"/>
          </p:cNvSpPr>
          <p:nvPr>
            <p:ph type="body" sz="quarter" idx="20" hasCustomPrompt="1"/>
          </p:nvPr>
        </p:nvSpPr>
        <p:spPr>
          <a:xfrm>
            <a:off x="723901" y="1460602"/>
            <a:ext cx="8983064" cy="347133"/>
          </a:xfrm>
          <a:prstGeom prst="rect">
            <a:avLst/>
          </a:prstGeom>
        </p:spPr>
        <p:txBody>
          <a:bodyPr>
            <a:noAutofit/>
          </a:bodyPr>
          <a:lstStyle>
            <a:lvl1pPr marL="0" indent="0">
              <a:buNone/>
              <a:defRPr b="1"/>
            </a:lvl1pPr>
          </a:lstStyle>
          <a:p>
            <a:pPr lvl="0"/>
            <a:r>
              <a:rPr lang="en-GB"/>
              <a:t>Click to add subtitle</a:t>
            </a:r>
          </a:p>
        </p:txBody>
      </p:sp>
      <p:sp>
        <p:nvSpPr>
          <p:cNvPr id="8" name="Slide Number Placeholder 7">
            <a:extLst>
              <a:ext uri="{FF2B5EF4-FFF2-40B4-BE49-F238E27FC236}">
                <a16:creationId xmlns:a16="http://schemas.microsoft.com/office/drawing/2014/main" id="{2C012AB0-F4BF-9544-A4A7-0AD273D018C2}"/>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87AC2D10-1D0D-BEFF-F12F-0575FC7FA0C5}"/>
              </a:ext>
            </a:extLst>
          </p:cNvPr>
          <p:cNvSpPr/>
          <p:nvPr userDrawn="1"/>
        </p:nvSpPr>
        <p:spPr>
          <a:xfrm>
            <a:off x="725230" y="6790003"/>
            <a:ext cx="11466769"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pic>
        <p:nvPicPr>
          <p:cNvPr id="6" name="Picture 5" descr="Logo, company name&#10;&#10;Description automatically generated">
            <a:extLst>
              <a:ext uri="{FF2B5EF4-FFF2-40B4-BE49-F238E27FC236}">
                <a16:creationId xmlns:a16="http://schemas.microsoft.com/office/drawing/2014/main" id="{84A64106-11C0-FC98-275E-E1B6DA7D52D3}"/>
              </a:ext>
            </a:extLst>
          </p:cNvPr>
          <p:cNvPicPr>
            <a:picLocks noChangeAspect="1"/>
          </p:cNvPicPr>
          <p:nvPr userDrawn="1"/>
        </p:nvPicPr>
        <p:blipFill>
          <a:blip r:embed="rId2"/>
          <a:stretch>
            <a:fillRect/>
          </a:stretch>
        </p:blipFill>
        <p:spPr>
          <a:xfrm>
            <a:off x="10023517" y="193661"/>
            <a:ext cx="1910675" cy="1145217"/>
          </a:xfrm>
          <a:prstGeom prst="rect">
            <a:avLst/>
          </a:prstGeom>
        </p:spPr>
      </p:pic>
    </p:spTree>
    <p:extLst>
      <p:ext uri="{BB962C8B-B14F-4D97-AF65-F5344CB8AC3E}">
        <p14:creationId xmlns:p14="http://schemas.microsoft.com/office/powerpoint/2010/main" val="19936621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eft half 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0" y="0"/>
            <a:ext cx="6096000" cy="6858000"/>
          </a:xfrm>
          <a:prstGeom prst="rect">
            <a:avLst/>
          </a:prstGeom>
        </p:spPr>
        <p:txBody>
          <a:bodyPr/>
          <a:lstStyle>
            <a:lvl1pPr marL="0" indent="0" algn="ctr">
              <a:buNone/>
              <a:defRPr sz="3200">
                <a:solidFill>
                  <a:srgbClr val="0A395B"/>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10" name="Title 7">
            <a:extLst>
              <a:ext uri="{FF2B5EF4-FFF2-40B4-BE49-F238E27FC236}">
                <a16:creationId xmlns:a16="http://schemas.microsoft.com/office/drawing/2014/main" id="{3FB4792F-6A2E-4B43-99B8-95E861C32456}"/>
              </a:ext>
            </a:extLst>
          </p:cNvPr>
          <p:cNvSpPr>
            <a:spLocks noGrp="1"/>
          </p:cNvSpPr>
          <p:nvPr>
            <p:ph type="title" hasCustomPrompt="1"/>
          </p:nvPr>
        </p:nvSpPr>
        <p:spPr>
          <a:xfrm>
            <a:off x="6801553" y="1424325"/>
            <a:ext cx="5145156" cy="505548"/>
          </a:xfrm>
          <a:prstGeom prst="rect">
            <a:avLst/>
          </a:prstGeom>
        </p:spPr>
        <p:txBody>
          <a:bodyPr>
            <a:noAutofit/>
          </a:bodyPr>
          <a:lstStyle>
            <a:lvl1pPr>
              <a:defRPr sz="4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2" name="Text Placeholder 21">
            <a:extLst>
              <a:ext uri="{FF2B5EF4-FFF2-40B4-BE49-F238E27FC236}">
                <a16:creationId xmlns:a16="http://schemas.microsoft.com/office/drawing/2014/main" id="{8DEC81BB-8695-5E41-AD42-6BC72F448C72}"/>
              </a:ext>
            </a:extLst>
          </p:cNvPr>
          <p:cNvSpPr>
            <a:spLocks noGrp="1"/>
          </p:cNvSpPr>
          <p:nvPr>
            <p:ph type="body" sz="quarter" idx="20" hasCustomPrompt="1"/>
          </p:nvPr>
        </p:nvSpPr>
        <p:spPr>
          <a:xfrm>
            <a:off x="6800224" y="2213324"/>
            <a:ext cx="5145581" cy="347133"/>
          </a:xfrm>
          <a:prstGeom prst="rect">
            <a:avLst/>
          </a:prstGeom>
        </p:spPr>
        <p:txBody>
          <a:bodyPr>
            <a:noAutofit/>
          </a:bodyPr>
          <a:lstStyle>
            <a:lvl1pPr marL="0" indent="0">
              <a:buNone/>
              <a:defRPr b="1"/>
            </a:lvl1pPr>
          </a:lstStyle>
          <a:p>
            <a:pPr lvl="0"/>
            <a:r>
              <a:rPr lang="en-GB"/>
              <a:t>Click to add subtitle</a:t>
            </a:r>
          </a:p>
        </p:txBody>
      </p:sp>
      <p:sp>
        <p:nvSpPr>
          <p:cNvPr id="14" name="Text Placeholder 23">
            <a:extLst>
              <a:ext uri="{FF2B5EF4-FFF2-40B4-BE49-F238E27FC236}">
                <a16:creationId xmlns:a16="http://schemas.microsoft.com/office/drawing/2014/main" id="{F4448EE3-9F56-1E49-969F-4545BFCCA8F8}"/>
              </a:ext>
            </a:extLst>
          </p:cNvPr>
          <p:cNvSpPr>
            <a:spLocks noGrp="1"/>
          </p:cNvSpPr>
          <p:nvPr>
            <p:ph type="body" sz="quarter" idx="21" hasCustomPrompt="1"/>
          </p:nvPr>
        </p:nvSpPr>
        <p:spPr>
          <a:xfrm>
            <a:off x="6800224" y="2719907"/>
            <a:ext cx="5145581" cy="3261552"/>
          </a:xfrm>
          <a:prstGeom prst="rect">
            <a:avLst/>
          </a:prstGeom>
        </p:spPr>
        <p:txBody>
          <a:bodyPr numCol="1" spcCol="180000">
            <a:noAutofit/>
          </a:bodyPr>
          <a:lstStyle>
            <a:lvl1pPr marL="0" indent="0">
              <a:buNone/>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p>
          <a:p>
            <a:pPr lvl="0"/>
            <a:endParaRPr lang="en-GB"/>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p>
        </p:txBody>
      </p:sp>
      <p:sp>
        <p:nvSpPr>
          <p:cNvPr id="8" name="Slide Number Placeholder 7">
            <a:extLst>
              <a:ext uri="{FF2B5EF4-FFF2-40B4-BE49-F238E27FC236}">
                <a16:creationId xmlns:a16="http://schemas.microsoft.com/office/drawing/2014/main" id="{BAFDFE31-426B-D942-8C9A-ED4ACF5FDC7C}"/>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FDF95347-8818-B30D-1289-A1E25CD5ECC5}"/>
              </a:ext>
            </a:extLst>
          </p:cNvPr>
          <p:cNvSpPr/>
          <p:nvPr userDrawn="1"/>
        </p:nvSpPr>
        <p:spPr>
          <a:xfrm>
            <a:off x="6801552" y="6783510"/>
            <a:ext cx="5390448"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pic>
        <p:nvPicPr>
          <p:cNvPr id="6" name="Picture 5" descr="Logo, company name&#10;&#10;Description automatically generated">
            <a:extLst>
              <a:ext uri="{FF2B5EF4-FFF2-40B4-BE49-F238E27FC236}">
                <a16:creationId xmlns:a16="http://schemas.microsoft.com/office/drawing/2014/main" id="{E69E8FA5-EF17-42EF-2DDD-C7F7CA13B32D}"/>
              </a:ext>
            </a:extLst>
          </p:cNvPr>
          <p:cNvPicPr>
            <a:picLocks noChangeAspect="1"/>
          </p:cNvPicPr>
          <p:nvPr userDrawn="1"/>
        </p:nvPicPr>
        <p:blipFill>
          <a:blip r:embed="rId2"/>
          <a:stretch>
            <a:fillRect/>
          </a:stretch>
        </p:blipFill>
        <p:spPr>
          <a:xfrm>
            <a:off x="6736616" y="132061"/>
            <a:ext cx="1910675" cy="1145217"/>
          </a:xfrm>
          <a:prstGeom prst="rect">
            <a:avLst/>
          </a:prstGeom>
        </p:spPr>
      </p:pic>
    </p:spTree>
    <p:extLst>
      <p:ext uri="{BB962C8B-B14F-4D97-AF65-F5344CB8AC3E}">
        <p14:creationId xmlns:p14="http://schemas.microsoft.com/office/powerpoint/2010/main" val="22422356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ight half 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6094572" y="0"/>
            <a:ext cx="6096000" cy="6858000"/>
          </a:xfrm>
          <a:prstGeom prst="rect">
            <a:avLst/>
          </a:prstGeom>
        </p:spPr>
        <p:txBody>
          <a:bodyPr/>
          <a:lstStyle>
            <a:lvl1pPr marL="0" indent="0" algn="ctr">
              <a:buNone/>
              <a:defRPr sz="3200">
                <a:solidFill>
                  <a:srgbClr val="0A395B"/>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10" name="Title 7">
            <a:extLst>
              <a:ext uri="{FF2B5EF4-FFF2-40B4-BE49-F238E27FC236}">
                <a16:creationId xmlns:a16="http://schemas.microsoft.com/office/drawing/2014/main" id="{D5CDACD2-C424-0D4E-AD81-2B0BCA7021A0}"/>
              </a:ext>
            </a:extLst>
          </p:cNvPr>
          <p:cNvSpPr>
            <a:spLocks noGrp="1"/>
          </p:cNvSpPr>
          <p:nvPr>
            <p:ph type="title" hasCustomPrompt="1"/>
          </p:nvPr>
        </p:nvSpPr>
        <p:spPr>
          <a:xfrm>
            <a:off x="725231" y="1392183"/>
            <a:ext cx="4878688" cy="505548"/>
          </a:xfrm>
          <a:prstGeom prst="rect">
            <a:avLst/>
          </a:prstGeom>
        </p:spPr>
        <p:txBody>
          <a:bodyPr>
            <a:noAutofit/>
          </a:bodyPr>
          <a:lstStyle>
            <a:lvl1pPr>
              <a:defRPr sz="4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2" name="Text Placeholder 21">
            <a:extLst>
              <a:ext uri="{FF2B5EF4-FFF2-40B4-BE49-F238E27FC236}">
                <a16:creationId xmlns:a16="http://schemas.microsoft.com/office/drawing/2014/main" id="{898DAF2A-02B4-3744-88E3-B5DF5C6F2B31}"/>
              </a:ext>
            </a:extLst>
          </p:cNvPr>
          <p:cNvSpPr>
            <a:spLocks noGrp="1"/>
          </p:cNvSpPr>
          <p:nvPr>
            <p:ph type="body" sz="quarter" idx="20" hasCustomPrompt="1"/>
          </p:nvPr>
        </p:nvSpPr>
        <p:spPr>
          <a:xfrm>
            <a:off x="723901" y="1899632"/>
            <a:ext cx="4879091" cy="347133"/>
          </a:xfrm>
          <a:prstGeom prst="rect">
            <a:avLst/>
          </a:prstGeom>
        </p:spPr>
        <p:txBody>
          <a:bodyPr>
            <a:noAutofit/>
          </a:bodyPr>
          <a:lstStyle>
            <a:lvl1pPr marL="0" indent="0">
              <a:buNone/>
              <a:defRPr b="1"/>
            </a:lvl1pPr>
          </a:lstStyle>
          <a:p>
            <a:pPr lvl="0"/>
            <a:r>
              <a:rPr lang="en-GB"/>
              <a:t>Click to add subtitle</a:t>
            </a:r>
          </a:p>
        </p:txBody>
      </p:sp>
      <p:sp>
        <p:nvSpPr>
          <p:cNvPr id="14" name="Text Placeholder 23">
            <a:extLst>
              <a:ext uri="{FF2B5EF4-FFF2-40B4-BE49-F238E27FC236}">
                <a16:creationId xmlns:a16="http://schemas.microsoft.com/office/drawing/2014/main" id="{777C4CBC-0F4E-3A4E-B77F-A676036942AD}"/>
              </a:ext>
            </a:extLst>
          </p:cNvPr>
          <p:cNvSpPr>
            <a:spLocks noGrp="1"/>
          </p:cNvSpPr>
          <p:nvPr>
            <p:ph type="body" sz="quarter" idx="21" hasCustomPrompt="1"/>
          </p:nvPr>
        </p:nvSpPr>
        <p:spPr>
          <a:xfrm>
            <a:off x="723901" y="2606747"/>
            <a:ext cx="4879091" cy="4033212"/>
          </a:xfrm>
          <a:prstGeom prst="rect">
            <a:avLst/>
          </a:prstGeom>
        </p:spPr>
        <p:txBody>
          <a:bodyPr numCol="1" spcCol="180000">
            <a:noAutofit/>
          </a:bodyPr>
          <a:lstStyle>
            <a:lvl1pPr marL="0" indent="0">
              <a:buFont typeface="Arial" panose="020B0604020202020204" pitchFamily="34" charset="0"/>
              <a:buNone/>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r>
          </a:p>
          <a:p>
            <a:pPr lvl="0"/>
            <a:r>
              <a:rPr lang="en-GB"/>
              <a:t>Magna </a:t>
            </a:r>
            <a:r>
              <a:rPr lang="en-GB" err="1"/>
              <a:t>fringilla</a:t>
            </a:r>
            <a:r>
              <a:rPr lang="en-GB"/>
              <a:t> </a:t>
            </a:r>
            <a:r>
              <a:rPr lang="en-GB" err="1"/>
              <a:t>urna</a:t>
            </a:r>
            <a:r>
              <a:rPr lang="en-GB"/>
              <a:t>. Dui </a:t>
            </a:r>
            <a:r>
              <a:rPr lang="en-GB" err="1"/>
              <a:t>ut</a:t>
            </a:r>
            <a:r>
              <a:rPr lang="en-GB"/>
              <a:t> </a:t>
            </a:r>
            <a:r>
              <a:rPr lang="en-GB" err="1"/>
              <a:t>ornare</a:t>
            </a:r>
            <a:endParaRPr lang="en-GB"/>
          </a:p>
        </p:txBody>
      </p:sp>
      <p:sp>
        <p:nvSpPr>
          <p:cNvPr id="8" name="Slide Number Placeholder 7">
            <a:extLst>
              <a:ext uri="{FF2B5EF4-FFF2-40B4-BE49-F238E27FC236}">
                <a16:creationId xmlns:a16="http://schemas.microsoft.com/office/drawing/2014/main" id="{2FA3EEA6-D5B9-3C4E-AFDB-31AB0113AA35}"/>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6865C7AC-B501-3DD8-9EA7-BCD0298DBCD7}"/>
              </a:ext>
            </a:extLst>
          </p:cNvPr>
          <p:cNvSpPr/>
          <p:nvPr userDrawn="1"/>
        </p:nvSpPr>
        <p:spPr>
          <a:xfrm>
            <a:off x="725231" y="6790003"/>
            <a:ext cx="536934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pic>
        <p:nvPicPr>
          <p:cNvPr id="2" name="Picture 1" descr="Logo, company name&#10;&#10;Description automatically generated">
            <a:extLst>
              <a:ext uri="{FF2B5EF4-FFF2-40B4-BE49-F238E27FC236}">
                <a16:creationId xmlns:a16="http://schemas.microsoft.com/office/drawing/2014/main" id="{518A0C3D-561F-1A29-C3D9-A28B314BCAC6}"/>
              </a:ext>
            </a:extLst>
          </p:cNvPr>
          <p:cNvPicPr>
            <a:picLocks noChangeAspect="1"/>
          </p:cNvPicPr>
          <p:nvPr userDrawn="1"/>
        </p:nvPicPr>
        <p:blipFill>
          <a:blip r:embed="rId2"/>
          <a:stretch>
            <a:fillRect/>
          </a:stretch>
        </p:blipFill>
        <p:spPr>
          <a:xfrm>
            <a:off x="640616" y="150629"/>
            <a:ext cx="1910675" cy="1145217"/>
          </a:xfrm>
          <a:prstGeom prst="rect">
            <a:avLst/>
          </a:prstGeom>
        </p:spPr>
      </p:pic>
    </p:spTree>
    <p:extLst>
      <p:ext uri="{BB962C8B-B14F-4D97-AF65-F5344CB8AC3E}">
        <p14:creationId xmlns:p14="http://schemas.microsoft.com/office/powerpoint/2010/main" val="19996763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image_text on right">
    <p:bg>
      <p:bgPr>
        <a:solidFill>
          <a:srgbClr val="003E60"/>
        </a:solidFill>
        <a:effectLst/>
      </p:bgPr>
    </p:bg>
    <p:spTree>
      <p:nvGrpSpPr>
        <p:cNvPr id="1" name=""/>
        <p:cNvGrpSpPr/>
        <p:nvPr/>
      </p:nvGrpSpPr>
      <p:grpSpPr>
        <a:xfrm>
          <a:off x="0" y="0"/>
          <a:ext cx="0" cy="0"/>
          <a:chOff x="0" y="0"/>
          <a:chExt cx="0" cy="0"/>
        </a:xfrm>
      </p:grpSpPr>
      <p:sp>
        <p:nvSpPr>
          <p:cNvPr id="11" name="Text Placeholder 23">
            <a:extLst>
              <a:ext uri="{FF2B5EF4-FFF2-40B4-BE49-F238E27FC236}">
                <a16:creationId xmlns:a16="http://schemas.microsoft.com/office/drawing/2014/main" id="{793BE891-C998-C44F-8DD4-417B037E7308}"/>
              </a:ext>
            </a:extLst>
          </p:cNvPr>
          <p:cNvSpPr>
            <a:spLocks noGrp="1"/>
          </p:cNvSpPr>
          <p:nvPr>
            <p:ph type="body" sz="quarter" idx="19" hasCustomPrompt="1"/>
          </p:nvPr>
        </p:nvSpPr>
        <p:spPr>
          <a:xfrm>
            <a:off x="4031950" y="2608618"/>
            <a:ext cx="7647213" cy="478367"/>
          </a:xfrm>
          <a:prstGeom prst="rect">
            <a:avLst/>
          </a:prstGeom>
        </p:spPr>
        <p:txBody>
          <a:bodyPr>
            <a:normAutofit/>
          </a:bodyPr>
          <a:lstStyle>
            <a:lvl1pPr marL="0" indent="0">
              <a:buNone/>
              <a:defRPr sz="2133" b="0" i="0">
                <a:solidFill>
                  <a:schemeClr val="bg1"/>
                </a:solidFill>
                <a:latin typeface="Source Sans Pro Semibold" panose="020B0603030403020204" pitchFamily="34" charset="0"/>
                <a:cs typeface="Arial" panose="020B0604020202020204" pitchFamily="34" charset="0"/>
              </a:defRPr>
            </a:lvl1pPr>
          </a:lstStyle>
          <a:p>
            <a:pPr lvl="0"/>
            <a:r>
              <a:rPr lang="en-GB"/>
              <a:t>Click to add subtitle</a:t>
            </a:r>
            <a:endParaRPr lang="en-US"/>
          </a:p>
        </p:txBody>
      </p:sp>
      <p:sp>
        <p:nvSpPr>
          <p:cNvPr id="2" name="Text Placeholder 4">
            <a:extLst>
              <a:ext uri="{FF2B5EF4-FFF2-40B4-BE49-F238E27FC236}">
                <a16:creationId xmlns:a16="http://schemas.microsoft.com/office/drawing/2014/main" id="{D73D6791-9711-B761-C2A6-147270E47440}"/>
              </a:ext>
            </a:extLst>
          </p:cNvPr>
          <p:cNvSpPr>
            <a:spLocks noGrp="1"/>
          </p:cNvSpPr>
          <p:nvPr>
            <p:ph type="body" sz="quarter" idx="13" hasCustomPrompt="1"/>
          </p:nvPr>
        </p:nvSpPr>
        <p:spPr>
          <a:xfrm>
            <a:off x="4031469" y="3178861"/>
            <a:ext cx="7647215" cy="2123692"/>
          </a:xfrm>
          <a:prstGeom prst="rect">
            <a:avLst/>
          </a:prstGeom>
        </p:spPr>
        <p:txBody>
          <a:bodyPr>
            <a:noAutofit/>
          </a:bodyPr>
          <a:lstStyle>
            <a:lvl1pPr marL="0" indent="0" algn="l">
              <a:lnSpc>
                <a:spcPts val="5333"/>
              </a:lnSpc>
              <a:buNone/>
              <a:defRPr sz="5000" b="1">
                <a:solidFill>
                  <a:srgbClr val="EAECED"/>
                </a:solidFill>
              </a:defRPr>
            </a:lvl1pPr>
          </a:lstStyle>
          <a:p>
            <a:pPr lvl="0"/>
            <a:r>
              <a:rPr lang="en-GB"/>
              <a:t>Click to add text</a:t>
            </a:r>
          </a:p>
        </p:txBody>
      </p:sp>
      <p:sp>
        <p:nvSpPr>
          <p:cNvPr id="3" name="Text Placeholder 4">
            <a:extLst>
              <a:ext uri="{FF2B5EF4-FFF2-40B4-BE49-F238E27FC236}">
                <a16:creationId xmlns:a16="http://schemas.microsoft.com/office/drawing/2014/main" id="{4BD9905D-755D-96F2-78A7-85163667402B}"/>
              </a:ext>
            </a:extLst>
          </p:cNvPr>
          <p:cNvSpPr>
            <a:spLocks noGrp="1"/>
          </p:cNvSpPr>
          <p:nvPr>
            <p:ph type="body" sz="quarter" idx="20" hasCustomPrompt="1"/>
          </p:nvPr>
        </p:nvSpPr>
        <p:spPr>
          <a:xfrm>
            <a:off x="4031466" y="5773982"/>
            <a:ext cx="7647213" cy="491861"/>
          </a:xfrm>
          <a:prstGeom prst="rect">
            <a:avLst/>
          </a:prstGeom>
        </p:spPr>
        <p:txBody>
          <a:bodyPr>
            <a:noAutofit/>
          </a:bodyPr>
          <a:lstStyle>
            <a:lvl1pPr marL="0" indent="0" algn="l">
              <a:buNone/>
              <a:defRPr sz="1800" b="0" i="0" baseline="0">
                <a:solidFill>
                  <a:schemeClr val="bg1">
                    <a:lumMod val="65000"/>
                  </a:schemeClr>
                </a:solidFill>
                <a:latin typeface="Source Sans Pro Semibold" panose="020B0603030403020204" pitchFamily="34" charset="0"/>
                <a:ea typeface="Source Sans Pro Semibold" panose="020B0603030403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sp>
        <p:nvSpPr>
          <p:cNvPr id="4" name="Rectangle 3">
            <a:extLst>
              <a:ext uri="{FF2B5EF4-FFF2-40B4-BE49-F238E27FC236}">
                <a16:creationId xmlns:a16="http://schemas.microsoft.com/office/drawing/2014/main" id="{A4C6E38C-4938-60C3-2BA6-6AE4122D9712}"/>
              </a:ext>
            </a:extLst>
          </p:cNvPr>
          <p:cNvSpPr/>
          <p:nvPr userDrawn="1"/>
        </p:nvSpPr>
        <p:spPr>
          <a:xfrm>
            <a:off x="4182141" y="6783510"/>
            <a:ext cx="8009860"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2930760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e column text on white">
    <p:bg>
      <p:bgPr>
        <a:solidFill>
          <a:schemeClr val="bg1"/>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966F452A-D209-3145-B9E5-418684C85786}"/>
              </a:ext>
            </a:extLst>
          </p:cNvPr>
          <p:cNvSpPr>
            <a:spLocks noGrp="1"/>
          </p:cNvSpPr>
          <p:nvPr>
            <p:ph type="title" hasCustomPrompt="1"/>
          </p:nvPr>
        </p:nvSpPr>
        <p:spPr>
          <a:xfrm>
            <a:off x="725231" y="926045"/>
            <a:ext cx="10629021" cy="505548"/>
          </a:xfrm>
          <a:prstGeom prst="rect">
            <a:avLst/>
          </a:prstGeom>
        </p:spPr>
        <p:txBody>
          <a:bodyPr>
            <a:noAutofit/>
          </a:bodyPr>
          <a:lstStyle>
            <a:lvl1pPr>
              <a:defRPr sz="4000" b="0" i="0" baseline="0">
                <a:solidFill>
                  <a:srgbClr val="0A395B"/>
                </a:solidFill>
                <a:latin typeface=" Source Sans Pro Semibold"/>
                <a:cs typeface="Arial" panose="020B0604020202020204" pitchFamily="34" charset="0"/>
              </a:defRPr>
            </a:lvl1pPr>
          </a:lstStyle>
          <a:p>
            <a:r>
              <a:rPr lang="en-GB"/>
              <a:t>Click to add title</a:t>
            </a:r>
            <a:endParaRPr lang="en-US"/>
          </a:p>
        </p:txBody>
      </p:sp>
      <p:sp>
        <p:nvSpPr>
          <p:cNvPr id="22" name="Text Placeholder 21">
            <a:extLst>
              <a:ext uri="{FF2B5EF4-FFF2-40B4-BE49-F238E27FC236}">
                <a16:creationId xmlns:a16="http://schemas.microsoft.com/office/drawing/2014/main" id="{424A0A90-0190-8845-8B51-BBF8FB888DD6}"/>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buNone/>
              <a:defRPr b="1"/>
            </a:lvl1pPr>
          </a:lstStyle>
          <a:p>
            <a:pPr lvl="0"/>
            <a:r>
              <a:rPr lang="en-GB"/>
              <a:t>Click to add subtitle</a:t>
            </a:r>
          </a:p>
        </p:txBody>
      </p:sp>
      <p:sp>
        <p:nvSpPr>
          <p:cNvPr id="7" name="Slide Number Placeholder 7">
            <a:extLst>
              <a:ext uri="{FF2B5EF4-FFF2-40B4-BE49-F238E27FC236}">
                <a16:creationId xmlns:a16="http://schemas.microsoft.com/office/drawing/2014/main" id="{ED590F41-6246-E941-AA78-A83304293432}"/>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4" name="Text Placeholder 23">
            <a:extLst>
              <a:ext uri="{FF2B5EF4-FFF2-40B4-BE49-F238E27FC236}">
                <a16:creationId xmlns:a16="http://schemas.microsoft.com/office/drawing/2014/main" id="{F4501DD9-80C5-1BB6-61BB-D4D43FCAFE7A}"/>
              </a:ext>
            </a:extLst>
          </p:cNvPr>
          <p:cNvSpPr>
            <a:spLocks noGrp="1"/>
          </p:cNvSpPr>
          <p:nvPr>
            <p:ph type="body" sz="quarter" idx="21" hasCustomPrompt="1"/>
          </p:nvPr>
        </p:nvSpPr>
        <p:spPr>
          <a:xfrm>
            <a:off x="723901" y="2012262"/>
            <a:ext cx="10629900" cy="4033212"/>
          </a:xfrm>
          <a:prstGeom prst="rect">
            <a:avLst/>
          </a:prstGeom>
        </p:spPr>
        <p:txBody>
          <a:bodyPr numCol="1" spcCol="180000">
            <a:noAutofit/>
          </a:bodyPr>
          <a:lstStyle>
            <a:lvl1pPr marL="0" indent="0">
              <a:lnSpc>
                <a:spcPts val="3067"/>
              </a:lnSpc>
              <a:spcAft>
                <a:spcPts val="400"/>
              </a:spcAft>
              <a:buFont typeface="Arial" panose="020B0604020202020204" pitchFamily="34" charset="0"/>
              <a:buNone/>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a:t>
            </a:r>
          </a:p>
          <a:p>
            <a:pPr lvl="0"/>
            <a:endParaRPr lang="en-GB"/>
          </a:p>
        </p:txBody>
      </p:sp>
      <p:sp>
        <p:nvSpPr>
          <p:cNvPr id="5" name="Rectangle 4">
            <a:extLst>
              <a:ext uri="{FF2B5EF4-FFF2-40B4-BE49-F238E27FC236}">
                <a16:creationId xmlns:a16="http://schemas.microsoft.com/office/drawing/2014/main" id="{7287AB96-42FD-5DF1-6E07-C785DA185518}"/>
              </a:ext>
            </a:extLst>
          </p:cNvPr>
          <p:cNvSpPr/>
          <p:nvPr userDrawn="1"/>
        </p:nvSpPr>
        <p:spPr>
          <a:xfrm>
            <a:off x="723901" y="6783510"/>
            <a:ext cx="11468100"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39762432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entred one column">
    <p:bg>
      <p:bgPr>
        <a:solidFill>
          <a:schemeClr val="bg1"/>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966F452A-D209-3145-B9E5-418684C85786}"/>
              </a:ext>
            </a:extLst>
          </p:cNvPr>
          <p:cNvSpPr>
            <a:spLocks noGrp="1"/>
          </p:cNvSpPr>
          <p:nvPr>
            <p:ph type="title" hasCustomPrompt="1"/>
          </p:nvPr>
        </p:nvSpPr>
        <p:spPr>
          <a:xfrm>
            <a:off x="725231" y="926045"/>
            <a:ext cx="10629021" cy="505548"/>
          </a:xfrm>
          <a:prstGeom prst="rect">
            <a:avLst/>
          </a:prstGeom>
        </p:spPr>
        <p:txBody>
          <a:bodyPr>
            <a:noAutofit/>
          </a:bodyPr>
          <a:lstStyle>
            <a:lvl1pPr algn="ctr">
              <a:defRPr sz="4000" b="0"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22" name="Text Placeholder 21">
            <a:extLst>
              <a:ext uri="{FF2B5EF4-FFF2-40B4-BE49-F238E27FC236}">
                <a16:creationId xmlns:a16="http://schemas.microsoft.com/office/drawing/2014/main" id="{424A0A90-0190-8845-8B51-BBF8FB888DD6}"/>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lgn="ctr">
              <a:buNone/>
              <a:defRPr b="1"/>
            </a:lvl1pPr>
          </a:lstStyle>
          <a:p>
            <a:pPr lvl="0"/>
            <a:r>
              <a:rPr lang="en-GB"/>
              <a:t>Click to add subtitle</a:t>
            </a:r>
          </a:p>
        </p:txBody>
      </p:sp>
      <p:sp>
        <p:nvSpPr>
          <p:cNvPr id="25" name="Text Placeholder 23">
            <a:extLst>
              <a:ext uri="{FF2B5EF4-FFF2-40B4-BE49-F238E27FC236}">
                <a16:creationId xmlns:a16="http://schemas.microsoft.com/office/drawing/2014/main" id="{5CE11997-7F10-8A40-8576-9FAE774CC158}"/>
              </a:ext>
            </a:extLst>
          </p:cNvPr>
          <p:cNvSpPr>
            <a:spLocks noGrp="1"/>
          </p:cNvSpPr>
          <p:nvPr>
            <p:ph type="body" sz="quarter" idx="21" hasCustomPrompt="1"/>
          </p:nvPr>
        </p:nvSpPr>
        <p:spPr>
          <a:xfrm>
            <a:off x="723901" y="2012262"/>
            <a:ext cx="10629900" cy="4033212"/>
          </a:xfrm>
          <a:prstGeom prst="rect">
            <a:avLst/>
          </a:prstGeom>
        </p:spPr>
        <p:txBody>
          <a:bodyPr numCol="1" spcCol="180000">
            <a:noAutofit/>
          </a:bodyPr>
          <a:lstStyle>
            <a:lvl1pPr marL="0" indent="0" algn="ctr">
              <a:buFont typeface="Arial" panose="020B0604020202020204" pitchFamily="34" charset="0"/>
              <a:buNone/>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a:t>
            </a:r>
            <a:r>
              <a:rPr lang="en-GB" err="1"/>
              <a:t>Egestas</a:t>
            </a:r>
            <a:r>
              <a:rPr lang="en-GB"/>
              <a:t> </a:t>
            </a:r>
            <a:r>
              <a:rPr lang="en-GB" err="1"/>
              <a:t>erat</a:t>
            </a:r>
            <a:r>
              <a:rPr lang="en-GB"/>
              <a:t> </a:t>
            </a:r>
            <a:r>
              <a:rPr lang="en-GB" err="1"/>
              <a:t>imperdiet</a:t>
            </a:r>
            <a:r>
              <a:rPr lang="en-GB"/>
              <a:t> </a:t>
            </a:r>
            <a:r>
              <a:rPr lang="en-GB" err="1"/>
              <a:t>sed</a:t>
            </a:r>
            <a:r>
              <a:rPr lang="en-GB"/>
              <a:t> </a:t>
            </a:r>
            <a:r>
              <a:rPr lang="en-GB" err="1"/>
              <a:t>euismod</a:t>
            </a:r>
            <a:r>
              <a:rPr lang="en-GB"/>
              <a:t> nisi.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a:t>
            </a:r>
          </a:p>
          <a:p>
            <a:pPr lvl="0"/>
            <a:endParaRPr lang="en-GB"/>
          </a:p>
        </p:txBody>
      </p:sp>
      <p:sp>
        <p:nvSpPr>
          <p:cNvPr id="7" name="Slide Number Placeholder 7">
            <a:extLst>
              <a:ext uri="{FF2B5EF4-FFF2-40B4-BE49-F238E27FC236}">
                <a16:creationId xmlns:a16="http://schemas.microsoft.com/office/drawing/2014/main" id="{ED590F41-6246-E941-AA78-A83304293432}"/>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Rectangle 1">
            <a:extLst>
              <a:ext uri="{FF2B5EF4-FFF2-40B4-BE49-F238E27FC236}">
                <a16:creationId xmlns:a16="http://schemas.microsoft.com/office/drawing/2014/main" id="{7E646BFF-DC66-81CB-623D-13223EA327BF}"/>
              </a:ext>
            </a:extLst>
          </p:cNvPr>
          <p:cNvSpPr/>
          <p:nvPr userDrawn="1"/>
        </p:nvSpPr>
        <p:spPr>
          <a:xfrm>
            <a:off x="1" y="6783510"/>
            <a:ext cx="12192000"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1409985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text on white">
    <p:bg>
      <p:bgPr>
        <a:solidFill>
          <a:schemeClr val="bg1"/>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966F452A-D209-3145-B9E5-418684C85786}"/>
              </a:ext>
            </a:extLst>
          </p:cNvPr>
          <p:cNvSpPr>
            <a:spLocks noGrp="1"/>
          </p:cNvSpPr>
          <p:nvPr>
            <p:ph type="title" hasCustomPrompt="1"/>
          </p:nvPr>
        </p:nvSpPr>
        <p:spPr>
          <a:xfrm>
            <a:off x="725231" y="926045"/>
            <a:ext cx="10629021" cy="505548"/>
          </a:xfrm>
          <a:prstGeom prst="rect">
            <a:avLst/>
          </a:prstGeom>
        </p:spPr>
        <p:txBody>
          <a:bodyPr>
            <a:noAutofit/>
          </a:bodyPr>
          <a:lstStyle>
            <a:lvl1pPr>
              <a:defRPr sz="4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7" name="Slide Number Placeholder 7">
            <a:extLst>
              <a:ext uri="{FF2B5EF4-FFF2-40B4-BE49-F238E27FC236}">
                <a16:creationId xmlns:a16="http://schemas.microsoft.com/office/drawing/2014/main" id="{144EE808-45F3-0B45-A79A-B15B017AE3DB}"/>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1">
            <a:extLst>
              <a:ext uri="{FF2B5EF4-FFF2-40B4-BE49-F238E27FC236}">
                <a16:creationId xmlns:a16="http://schemas.microsoft.com/office/drawing/2014/main" id="{248C498F-1170-EED5-E93C-8E7A3EF71FDD}"/>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buNone/>
              <a:defRPr b="1"/>
            </a:lvl1pPr>
          </a:lstStyle>
          <a:p>
            <a:pPr lvl="0"/>
            <a:r>
              <a:rPr lang="en-GB"/>
              <a:t>Click to add subtitle</a:t>
            </a:r>
          </a:p>
        </p:txBody>
      </p:sp>
      <p:cxnSp>
        <p:nvCxnSpPr>
          <p:cNvPr id="3" name="Straight Arrow Connector 2">
            <a:extLst>
              <a:ext uri="{FF2B5EF4-FFF2-40B4-BE49-F238E27FC236}">
                <a16:creationId xmlns:a16="http://schemas.microsoft.com/office/drawing/2014/main" id="{B284B598-06BC-2939-9E39-78B3C2F53991}"/>
              </a:ext>
            </a:extLst>
          </p:cNvPr>
          <p:cNvCxnSpPr>
            <a:cxnSpLocks/>
          </p:cNvCxnSpPr>
          <p:nvPr userDrawn="1"/>
        </p:nvCxnSpPr>
        <p:spPr>
          <a:xfrm>
            <a:off x="5998669" y="2571590"/>
            <a:ext cx="0" cy="2679167"/>
          </a:xfrm>
          <a:prstGeom prst="straightConnector1">
            <a:avLst/>
          </a:prstGeom>
          <a:ln>
            <a:solidFill>
              <a:schemeClr val="bg1">
                <a:lumMod val="75000"/>
              </a:schemeClr>
            </a:solidFill>
          </a:ln>
        </p:spPr>
        <p:style>
          <a:lnRef idx="1">
            <a:schemeClr val="accent2"/>
          </a:lnRef>
          <a:fillRef idx="0">
            <a:schemeClr val="accent2"/>
          </a:fillRef>
          <a:effectRef idx="0">
            <a:schemeClr val="accent2"/>
          </a:effectRef>
          <a:fontRef idx="minor">
            <a:schemeClr val="tx1"/>
          </a:fontRef>
        </p:style>
      </p:cxnSp>
      <p:sp>
        <p:nvSpPr>
          <p:cNvPr id="4" name="Text Placeholder 23">
            <a:extLst>
              <a:ext uri="{FF2B5EF4-FFF2-40B4-BE49-F238E27FC236}">
                <a16:creationId xmlns:a16="http://schemas.microsoft.com/office/drawing/2014/main" id="{33938E65-99E0-4BAE-E022-77910577E9E0}"/>
              </a:ext>
            </a:extLst>
          </p:cNvPr>
          <p:cNvSpPr>
            <a:spLocks noGrp="1"/>
          </p:cNvSpPr>
          <p:nvPr>
            <p:ph type="body" sz="quarter" idx="21" hasCustomPrompt="1"/>
          </p:nvPr>
        </p:nvSpPr>
        <p:spPr>
          <a:xfrm>
            <a:off x="723901" y="2012262"/>
            <a:ext cx="10629900" cy="4033212"/>
          </a:xfrm>
        </p:spPr>
        <p:txBody>
          <a:bodyPr numCol="2" spcCol="36000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GB"/>
              <a:t>Click to add double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r>
            <a:r>
              <a:rPr lang="en-GB" err="1"/>
              <a:t>Egestas</a:t>
            </a:r>
            <a:r>
              <a:rPr lang="en-GB"/>
              <a:t> </a:t>
            </a:r>
            <a:r>
              <a:rPr lang="en-GB" err="1"/>
              <a:t>erat</a:t>
            </a:r>
            <a:r>
              <a:rPr lang="en-GB"/>
              <a:t> </a:t>
            </a:r>
            <a:r>
              <a:rPr lang="en-GB" err="1"/>
              <a:t>imperdiet</a:t>
            </a:r>
            <a:r>
              <a:rPr lang="en-GB"/>
              <a:t> </a:t>
            </a:r>
            <a:r>
              <a:rPr lang="en-GB" err="1"/>
              <a:t>sed</a:t>
            </a:r>
            <a:r>
              <a:rPr lang="en-GB"/>
              <a:t> </a:t>
            </a:r>
            <a:r>
              <a:rPr lang="en-GB" err="1"/>
              <a:t>euismod</a:t>
            </a:r>
            <a:r>
              <a:rPr lang="en-GB"/>
              <a:t> nisi.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endParaRPr lang="en-GB"/>
          </a:p>
          <a:p>
            <a:pPr lvl="0"/>
            <a:r>
              <a:rPr lang="en-GB"/>
              <a:t>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hac</a:t>
            </a:r>
            <a:r>
              <a:rPr lang="en-GB"/>
              <a:t> </a:t>
            </a:r>
            <a:r>
              <a:rPr lang="en-GB" err="1"/>
              <a:t>habitasse</a:t>
            </a:r>
            <a:r>
              <a:rPr lang="en-GB"/>
              <a:t>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hac</a:t>
            </a:r>
            <a:r>
              <a:rPr lang="en-GB"/>
              <a:t> </a:t>
            </a:r>
            <a:r>
              <a:rPr lang="en-GB" err="1"/>
              <a:t>habitasse</a:t>
            </a:r>
            <a:r>
              <a:rPr lang="en-GB"/>
              <a:t>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 Proin </a:t>
            </a:r>
            <a:r>
              <a:rPr lang="en-GB" err="1"/>
              <a:t>nibh</a:t>
            </a:r>
            <a:r>
              <a:rPr lang="en-GB"/>
              <a:t> </a:t>
            </a:r>
            <a:r>
              <a:rPr lang="en-GB" err="1"/>
              <a:t>nisl</a:t>
            </a:r>
            <a:r>
              <a:rPr lang="en-GB"/>
              <a:t> </a:t>
            </a:r>
            <a:r>
              <a:rPr lang="en-GB" err="1"/>
              <a:t>oranste</a:t>
            </a:r>
            <a:r>
              <a:rPr lang="en-GB"/>
              <a:t> </a:t>
            </a:r>
            <a:r>
              <a:rPr lang="en-GB" err="1"/>
              <a:t>ftoeu</a:t>
            </a:r>
            <a:r>
              <a:rPr lang="en-GB"/>
              <a:t> </a:t>
            </a:r>
            <a:r>
              <a:rPr lang="en-GB" err="1"/>
              <a:t>condimentum</a:t>
            </a:r>
            <a:r>
              <a:rPr lang="en-GB"/>
              <a:t> id </a:t>
            </a:r>
            <a:r>
              <a:rPr lang="en-GB" err="1"/>
              <a:t>venenatis</a:t>
            </a:r>
            <a:r>
              <a:rPr lang="en-GB"/>
              <a:t> a vitae </a:t>
            </a:r>
            <a:r>
              <a:rPr lang="en-GB" err="1"/>
              <a:t>sapien</a:t>
            </a:r>
            <a:r>
              <a:rPr lang="en-GB"/>
              <a:t>.</a:t>
            </a:r>
          </a:p>
        </p:txBody>
      </p:sp>
      <p:sp>
        <p:nvSpPr>
          <p:cNvPr id="8" name="Rectangle 7">
            <a:extLst>
              <a:ext uri="{FF2B5EF4-FFF2-40B4-BE49-F238E27FC236}">
                <a16:creationId xmlns:a16="http://schemas.microsoft.com/office/drawing/2014/main" id="{06F1CD84-E898-5C52-6821-B9C55688AB4F}"/>
              </a:ext>
            </a:extLst>
          </p:cNvPr>
          <p:cNvSpPr/>
          <p:nvPr userDrawn="1"/>
        </p:nvSpPr>
        <p:spPr>
          <a:xfrm>
            <a:off x="723901" y="6783510"/>
            <a:ext cx="11468100" cy="9569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792950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C7000-D18A-4734-BB4F-A9742F8B3CF7}"/>
              </a:ext>
            </a:extLst>
          </p:cNvPr>
          <p:cNvSpPr>
            <a:spLocks noGrp="1"/>
          </p:cNvSpPr>
          <p:nvPr>
            <p:ph type="title"/>
          </p:nvPr>
        </p:nvSpPr>
        <p:spPr>
          <a:xfrm>
            <a:off x="840317" y="365126"/>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306E3B96-0FA6-4A2A-9C45-BA28716A151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59AD7F-ECE2-4D24-B2A0-72564116D31E}"/>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11D36C6C-5E3F-4B1B-8A78-DD7A3AC1ABC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C6102-A303-4E41-8261-23723A94B24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8D98FCA4-4455-4D55-BE76-B985EF1A7D64}"/>
              </a:ext>
            </a:extLst>
          </p:cNvPr>
          <p:cNvSpPr>
            <a:spLocks noGrp="1"/>
          </p:cNvSpPr>
          <p:nvPr>
            <p:ph type="dt" sz="half" idx="10"/>
          </p:nvPr>
        </p:nvSpPr>
        <p:spPr/>
        <p:txBody>
          <a:bodyPr/>
          <a:lstStyle/>
          <a:p>
            <a:fld id="{0640DF4C-D4E6-42CC-9638-838F909ADD86}" type="datetimeFigureOut">
              <a:rPr lang="en-NZ" smtClean="0"/>
              <a:t>19/09/2025</a:t>
            </a:fld>
            <a:endParaRPr lang="en-NZ"/>
          </a:p>
        </p:txBody>
      </p:sp>
      <p:sp>
        <p:nvSpPr>
          <p:cNvPr id="8" name="Footer Placeholder 7">
            <a:extLst>
              <a:ext uri="{FF2B5EF4-FFF2-40B4-BE49-F238E27FC236}">
                <a16:creationId xmlns:a16="http://schemas.microsoft.com/office/drawing/2014/main" id="{390D8DC9-3BC5-4C62-B5FF-518214221A4B}"/>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594332C2-0DA0-49E4-9DEA-FF37A2FDDF5A}"/>
              </a:ext>
            </a:extLst>
          </p:cNvPr>
          <p:cNvSpPr>
            <a:spLocks noGrp="1"/>
          </p:cNvSpPr>
          <p:nvPr>
            <p:ph type="sldNum" sz="quarter" idx="12"/>
          </p:nvPr>
        </p:nvSpPr>
        <p:spPr/>
        <p:txBody>
          <a:bodyPr/>
          <a:lstStyle/>
          <a:p>
            <a:fld id="{6C87B176-B37D-4C86-A52E-BA5BA3F57D67}" type="slidenum">
              <a:rPr lang="en-NZ" smtClean="0"/>
              <a:t>‹#›</a:t>
            </a:fld>
            <a:endParaRPr lang="en-NZ"/>
          </a:p>
        </p:txBody>
      </p:sp>
    </p:spTree>
    <p:extLst>
      <p:ext uri="{BB962C8B-B14F-4D97-AF65-F5344CB8AC3E}">
        <p14:creationId xmlns:p14="http://schemas.microsoft.com/office/powerpoint/2010/main" val="804853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ouble right 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6096000" y="2135"/>
            <a:ext cx="6096000" cy="2723727"/>
          </a:xfrm>
          <a:prstGeom prst="rect">
            <a:avLst/>
          </a:prstGeom>
        </p:spPr>
        <p:txBody>
          <a:bodyPr/>
          <a:lstStyle>
            <a:lvl1pPr marL="0" indent="0" algn="ctr">
              <a:buNone/>
              <a:defRPr sz="3200">
                <a:solidFill>
                  <a:srgbClr val="0A395B"/>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DE26AF3A-06E9-8443-8C4A-575404F43A71}"/>
              </a:ext>
            </a:extLst>
          </p:cNvPr>
          <p:cNvSpPr>
            <a:spLocks noGrp="1"/>
          </p:cNvSpPr>
          <p:nvPr>
            <p:ph type="pic" idx="17"/>
          </p:nvPr>
        </p:nvSpPr>
        <p:spPr>
          <a:xfrm>
            <a:off x="6096000" y="3424103"/>
            <a:ext cx="6096000" cy="2723727"/>
          </a:xfrm>
          <a:prstGeom prst="rect">
            <a:avLst/>
          </a:prstGeom>
        </p:spPr>
        <p:txBody>
          <a:bodyPr/>
          <a:lstStyle>
            <a:lvl1pPr marL="0" indent="0" algn="ctr">
              <a:buNone/>
              <a:defRPr sz="3200">
                <a:solidFill>
                  <a:srgbClr val="0A395B"/>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18" name="Title 7">
            <a:extLst>
              <a:ext uri="{FF2B5EF4-FFF2-40B4-BE49-F238E27FC236}">
                <a16:creationId xmlns:a16="http://schemas.microsoft.com/office/drawing/2014/main" id="{F1569518-DC93-724C-AC70-58DE1388DC54}"/>
              </a:ext>
            </a:extLst>
          </p:cNvPr>
          <p:cNvSpPr>
            <a:spLocks noGrp="1"/>
          </p:cNvSpPr>
          <p:nvPr>
            <p:ph type="title" hasCustomPrompt="1"/>
          </p:nvPr>
        </p:nvSpPr>
        <p:spPr>
          <a:xfrm>
            <a:off x="725231" y="926045"/>
            <a:ext cx="4878688" cy="505548"/>
          </a:xfrm>
          <a:prstGeom prst="rect">
            <a:avLst/>
          </a:prstGeom>
        </p:spPr>
        <p:txBody>
          <a:bodyPr>
            <a:noAutofit/>
          </a:bodyPr>
          <a:lstStyle>
            <a:lvl1pPr>
              <a:defRPr sz="4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20" name="Text Placeholder 21">
            <a:extLst>
              <a:ext uri="{FF2B5EF4-FFF2-40B4-BE49-F238E27FC236}">
                <a16:creationId xmlns:a16="http://schemas.microsoft.com/office/drawing/2014/main" id="{02226445-E45E-4A45-BCE1-34496A76C60D}"/>
              </a:ext>
            </a:extLst>
          </p:cNvPr>
          <p:cNvSpPr>
            <a:spLocks noGrp="1"/>
          </p:cNvSpPr>
          <p:nvPr>
            <p:ph type="body" sz="quarter" idx="21" hasCustomPrompt="1"/>
          </p:nvPr>
        </p:nvSpPr>
        <p:spPr>
          <a:xfrm>
            <a:off x="723901" y="1460602"/>
            <a:ext cx="4879091" cy="347133"/>
          </a:xfrm>
          <a:prstGeom prst="rect">
            <a:avLst/>
          </a:prstGeom>
        </p:spPr>
        <p:txBody>
          <a:bodyPr>
            <a:noAutofit/>
          </a:bodyPr>
          <a:lstStyle>
            <a:lvl1pPr marL="0" indent="0">
              <a:buNone/>
              <a:defRPr b="1"/>
            </a:lvl1pPr>
          </a:lstStyle>
          <a:p>
            <a:pPr lvl="0"/>
            <a:r>
              <a:rPr lang="en-GB"/>
              <a:t>Click to add subtitle</a:t>
            </a:r>
          </a:p>
        </p:txBody>
      </p:sp>
      <p:sp>
        <p:nvSpPr>
          <p:cNvPr id="21" name="Text Placeholder 23">
            <a:extLst>
              <a:ext uri="{FF2B5EF4-FFF2-40B4-BE49-F238E27FC236}">
                <a16:creationId xmlns:a16="http://schemas.microsoft.com/office/drawing/2014/main" id="{768249EB-6E1E-3F45-BC2B-A87B6F0B1285}"/>
              </a:ext>
            </a:extLst>
          </p:cNvPr>
          <p:cNvSpPr>
            <a:spLocks noGrp="1"/>
          </p:cNvSpPr>
          <p:nvPr>
            <p:ph type="body" sz="quarter" idx="22" hasCustomPrompt="1"/>
          </p:nvPr>
        </p:nvSpPr>
        <p:spPr>
          <a:xfrm>
            <a:off x="723901" y="2012262"/>
            <a:ext cx="4879091" cy="4033212"/>
          </a:xfrm>
          <a:prstGeom prst="rect">
            <a:avLst/>
          </a:prstGeom>
        </p:spPr>
        <p:txBody>
          <a:bodyPr numCol="1" spcCol="180000">
            <a:noAutofit/>
          </a:bodyPr>
          <a:lstStyle>
            <a:lvl1pPr marL="0" indent="0">
              <a:buFont typeface="Arial" panose="020B0604020202020204" pitchFamily="34" charset="0"/>
              <a:buNone/>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t>
            </a:r>
            <a:r>
              <a:rPr lang="en-GB" err="1"/>
              <a:t>risus</a:t>
            </a:r>
            <a:r>
              <a:rPr lang="en-GB"/>
              <a:t> </a:t>
            </a:r>
            <a:r>
              <a:rPr lang="en-GB" err="1"/>
              <a:t>viverra</a:t>
            </a:r>
            <a:r>
              <a:rPr lang="en-GB"/>
              <a:t> integer </a:t>
            </a:r>
            <a:r>
              <a:rPr lang="en-GB" err="1"/>
              <a:t>feugiat</a:t>
            </a:r>
            <a:r>
              <a:rPr lang="en-GB"/>
              <a:t>. </a:t>
            </a:r>
          </a:p>
          <a:p>
            <a:pPr lvl="0"/>
            <a:r>
              <a:rPr lang="en-GB"/>
              <a:t>Magna </a:t>
            </a:r>
            <a:r>
              <a:rPr lang="en-GB" err="1"/>
              <a:t>fringilla</a:t>
            </a:r>
            <a:r>
              <a:rPr lang="en-GB"/>
              <a:t> </a:t>
            </a:r>
            <a:r>
              <a:rPr lang="en-GB" err="1"/>
              <a:t>urna</a:t>
            </a:r>
            <a:r>
              <a:rPr lang="en-GB"/>
              <a:t>. Integer </a:t>
            </a:r>
            <a:r>
              <a:rPr lang="en-GB" err="1"/>
              <a:t>quis</a:t>
            </a:r>
            <a:r>
              <a:rPr lang="en-GB"/>
              <a:t> auctor </a:t>
            </a:r>
            <a:r>
              <a:rPr lang="en-GB" err="1"/>
              <a:t>elit</a:t>
            </a:r>
            <a:r>
              <a:rPr lang="en-GB"/>
              <a:t> sed. Dui </a:t>
            </a:r>
            <a:r>
              <a:rPr lang="en-GB" err="1"/>
              <a:t>ut</a:t>
            </a:r>
            <a:r>
              <a:rPr lang="en-GB"/>
              <a:t> </a:t>
            </a:r>
            <a:r>
              <a:rPr lang="en-GB" err="1"/>
              <a:t>ornare</a:t>
            </a:r>
            <a:r>
              <a:rPr lang="en-GB"/>
              <a:t> </a:t>
            </a:r>
            <a:r>
              <a:rPr lang="en-GB" err="1"/>
              <a:t>lectus</a:t>
            </a:r>
            <a:r>
              <a:rPr lang="en-GB"/>
              <a:t> sit </a:t>
            </a:r>
            <a:r>
              <a:rPr lang="en-GB" err="1"/>
              <a:t>amet</a:t>
            </a:r>
            <a:r>
              <a:rPr lang="en-GB"/>
              <a:t> est. Proin </a:t>
            </a:r>
            <a:r>
              <a:rPr lang="en-GB" err="1"/>
              <a:t>nibh</a:t>
            </a:r>
            <a:r>
              <a:rPr lang="en-GB"/>
              <a:t> </a:t>
            </a:r>
            <a:r>
              <a:rPr lang="en-GB" err="1"/>
              <a:t>nisl</a:t>
            </a:r>
            <a:r>
              <a:rPr lang="en-GB"/>
              <a:t> id </a:t>
            </a:r>
            <a:r>
              <a:rPr lang="en-GB" err="1"/>
              <a:t>venenatis</a:t>
            </a:r>
            <a:r>
              <a:rPr lang="en-GB"/>
              <a:t> a vitae </a:t>
            </a:r>
            <a:r>
              <a:rPr lang="en-GB" err="1"/>
              <a:t>sapien</a:t>
            </a:r>
            <a:r>
              <a:rPr lang="en-GB"/>
              <a:t>.</a:t>
            </a:r>
          </a:p>
        </p:txBody>
      </p:sp>
      <p:sp>
        <p:nvSpPr>
          <p:cNvPr id="13" name="Slide Number Placeholder 7">
            <a:extLst>
              <a:ext uri="{FF2B5EF4-FFF2-40B4-BE49-F238E27FC236}">
                <a16:creationId xmlns:a16="http://schemas.microsoft.com/office/drawing/2014/main" id="{DB82DBEA-18A3-C542-9D92-30172F92BBCE}"/>
              </a:ext>
            </a:extLst>
          </p:cNvPr>
          <p:cNvSpPr>
            <a:spLocks noGrp="1"/>
          </p:cNvSpPr>
          <p:nvPr>
            <p:ph type="sldNum" sz="quarter" idx="4"/>
          </p:nvPr>
        </p:nvSpPr>
        <p:spPr>
          <a:xfrm>
            <a:off x="11041681" y="6357600"/>
            <a:ext cx="828903"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3">
            <a:extLst>
              <a:ext uri="{FF2B5EF4-FFF2-40B4-BE49-F238E27FC236}">
                <a16:creationId xmlns:a16="http://schemas.microsoft.com/office/drawing/2014/main" id="{432FAD22-EBC0-B21E-0A95-8E7A84ABD5FA}"/>
              </a:ext>
            </a:extLst>
          </p:cNvPr>
          <p:cNvSpPr>
            <a:spLocks noGrp="1"/>
          </p:cNvSpPr>
          <p:nvPr>
            <p:ph type="body" sz="half" idx="19" hasCustomPrompt="1"/>
          </p:nvPr>
        </p:nvSpPr>
        <p:spPr>
          <a:xfrm>
            <a:off x="6096000" y="2773722"/>
            <a:ext cx="4634072" cy="440609"/>
          </a:xfrm>
        </p:spPr>
        <p:txBody>
          <a:bodyPr>
            <a:normAutofit/>
          </a:bodyPr>
          <a:lstStyle>
            <a:lvl1pPr marL="0" indent="0">
              <a:buNone/>
              <a:defRPr sz="1400" b="0" i="0" baseline="0">
                <a:solidFill>
                  <a:schemeClr val="tx1">
                    <a:lumMod val="65000"/>
                    <a:lumOff val="35000"/>
                  </a:schemeClr>
                </a:solidFill>
                <a:latin typeface="Arial" panose="020B0604020202020204" pitchFamily="34" charset="0"/>
                <a:ea typeface="Arial" panose="020B0606030504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add caption</a:t>
            </a:r>
          </a:p>
        </p:txBody>
      </p:sp>
      <p:sp>
        <p:nvSpPr>
          <p:cNvPr id="4" name="Text Placeholder 3">
            <a:extLst>
              <a:ext uri="{FF2B5EF4-FFF2-40B4-BE49-F238E27FC236}">
                <a16:creationId xmlns:a16="http://schemas.microsoft.com/office/drawing/2014/main" id="{BA8008A8-DA64-3410-6C0E-B1B4A5391926}"/>
              </a:ext>
            </a:extLst>
          </p:cNvPr>
          <p:cNvSpPr>
            <a:spLocks noGrp="1"/>
          </p:cNvSpPr>
          <p:nvPr>
            <p:ph type="body" sz="half" idx="20" hasCustomPrompt="1"/>
          </p:nvPr>
        </p:nvSpPr>
        <p:spPr>
          <a:xfrm>
            <a:off x="6096000" y="6147830"/>
            <a:ext cx="4634072" cy="430165"/>
          </a:xfrm>
        </p:spPr>
        <p:txBody>
          <a:bodyPr>
            <a:normAutofit/>
          </a:bodyPr>
          <a:lstStyle>
            <a:lvl1pPr marL="0" indent="0">
              <a:buNone/>
              <a:defRPr sz="1400" b="0" i="0" baseline="0">
                <a:solidFill>
                  <a:schemeClr val="tx1">
                    <a:lumMod val="65000"/>
                    <a:lumOff val="35000"/>
                  </a:schemeClr>
                </a:solidFill>
                <a:latin typeface="Arial" panose="020B0604020202020204" pitchFamily="34" charset="0"/>
                <a:ea typeface="Arial" panose="020B0606030504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add caption</a:t>
            </a:r>
          </a:p>
        </p:txBody>
      </p:sp>
      <p:sp>
        <p:nvSpPr>
          <p:cNvPr id="7" name="Rectangle 6">
            <a:extLst>
              <a:ext uri="{FF2B5EF4-FFF2-40B4-BE49-F238E27FC236}">
                <a16:creationId xmlns:a16="http://schemas.microsoft.com/office/drawing/2014/main" id="{5A0DF683-4BBB-02A0-C2DF-B55648FE3FE8}"/>
              </a:ext>
            </a:extLst>
          </p:cNvPr>
          <p:cNvSpPr/>
          <p:nvPr userDrawn="1"/>
        </p:nvSpPr>
        <p:spPr>
          <a:xfrm>
            <a:off x="725231" y="6790003"/>
            <a:ext cx="536934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2678254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A7720B-CFD9-844D-8184-00529D01B308}"/>
              </a:ext>
            </a:extLst>
          </p:cNvPr>
          <p:cNvSpPr>
            <a:spLocks noGrp="1"/>
          </p:cNvSpPr>
          <p:nvPr>
            <p:ph type="pic" sz="quarter" idx="17"/>
          </p:nvPr>
        </p:nvSpPr>
        <p:spPr>
          <a:xfrm>
            <a:off x="723901" y="2058650"/>
            <a:ext cx="5372100" cy="4054284"/>
          </a:xfrm>
          <a:prstGeom prst="rect">
            <a:avLst/>
          </a:prstGeom>
        </p:spPr>
        <p:txBody>
          <a:bodyPr/>
          <a:lstStyle>
            <a:lvl1pPr marL="0" indent="0" algn="ctr">
              <a:buFontTx/>
              <a:buNone/>
              <a:defRPr>
                <a:solidFill>
                  <a:srgbClr val="0A395B"/>
                </a:solidFill>
              </a:defRPr>
            </a:lvl1pPr>
          </a:lstStyle>
          <a:p>
            <a:r>
              <a:rPr lang="en-US"/>
              <a:t>Click icon to add picture</a:t>
            </a:r>
          </a:p>
        </p:txBody>
      </p:sp>
      <p:sp>
        <p:nvSpPr>
          <p:cNvPr id="9" name="Picture Placeholder 2">
            <a:extLst>
              <a:ext uri="{FF2B5EF4-FFF2-40B4-BE49-F238E27FC236}">
                <a16:creationId xmlns:a16="http://schemas.microsoft.com/office/drawing/2014/main" id="{7491E36E-50F3-D24A-A688-3E813C0C3D85}"/>
              </a:ext>
            </a:extLst>
          </p:cNvPr>
          <p:cNvSpPr>
            <a:spLocks noGrp="1"/>
          </p:cNvSpPr>
          <p:nvPr>
            <p:ph type="pic" sz="quarter" idx="18"/>
          </p:nvPr>
        </p:nvSpPr>
        <p:spPr>
          <a:xfrm>
            <a:off x="6280979" y="2058650"/>
            <a:ext cx="5372100" cy="4054284"/>
          </a:xfrm>
          <a:prstGeom prst="rect">
            <a:avLst/>
          </a:prstGeom>
        </p:spPr>
        <p:txBody>
          <a:bodyPr/>
          <a:lstStyle>
            <a:lvl1pPr marL="0" indent="0" algn="ctr">
              <a:buFontTx/>
              <a:buNone/>
              <a:defRPr>
                <a:solidFill>
                  <a:srgbClr val="0A395B"/>
                </a:solidFill>
              </a:defRPr>
            </a:lvl1pPr>
          </a:lstStyle>
          <a:p>
            <a:r>
              <a:rPr lang="en-US"/>
              <a:t>Click icon to add picture</a:t>
            </a:r>
          </a:p>
        </p:txBody>
      </p:sp>
      <p:sp>
        <p:nvSpPr>
          <p:cNvPr id="8" name="Title 7">
            <a:extLst>
              <a:ext uri="{FF2B5EF4-FFF2-40B4-BE49-F238E27FC236}">
                <a16:creationId xmlns:a16="http://schemas.microsoft.com/office/drawing/2014/main" id="{38B5FE7C-2C40-1C43-BFB0-43C03EB7D080}"/>
              </a:ext>
            </a:extLst>
          </p:cNvPr>
          <p:cNvSpPr>
            <a:spLocks noGrp="1"/>
          </p:cNvSpPr>
          <p:nvPr>
            <p:ph type="title" hasCustomPrompt="1"/>
          </p:nvPr>
        </p:nvSpPr>
        <p:spPr>
          <a:xfrm>
            <a:off x="725232" y="926045"/>
            <a:ext cx="8982321" cy="505548"/>
          </a:xfrm>
          <a:prstGeom prst="rect">
            <a:avLst/>
          </a:prstGeom>
        </p:spPr>
        <p:txBody>
          <a:bodyPr>
            <a:noAutofit/>
          </a:bodyPr>
          <a:lstStyle>
            <a:lvl1pPr>
              <a:defRPr sz="4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4" name="Text Placeholder 21">
            <a:extLst>
              <a:ext uri="{FF2B5EF4-FFF2-40B4-BE49-F238E27FC236}">
                <a16:creationId xmlns:a16="http://schemas.microsoft.com/office/drawing/2014/main" id="{3C1389F0-BF96-1E44-84C5-4638018AC51D}"/>
              </a:ext>
            </a:extLst>
          </p:cNvPr>
          <p:cNvSpPr>
            <a:spLocks noGrp="1"/>
          </p:cNvSpPr>
          <p:nvPr>
            <p:ph type="body" sz="quarter" idx="20" hasCustomPrompt="1"/>
          </p:nvPr>
        </p:nvSpPr>
        <p:spPr>
          <a:xfrm>
            <a:off x="723901" y="1460602"/>
            <a:ext cx="8983064" cy="347133"/>
          </a:xfrm>
          <a:prstGeom prst="rect">
            <a:avLst/>
          </a:prstGeom>
        </p:spPr>
        <p:txBody>
          <a:bodyPr>
            <a:noAutofit/>
          </a:bodyPr>
          <a:lstStyle>
            <a:lvl1pPr marL="0" indent="0">
              <a:buNone/>
              <a:defRPr b="1"/>
            </a:lvl1pPr>
          </a:lstStyle>
          <a:p>
            <a:pPr lvl="0"/>
            <a:r>
              <a:rPr lang="en-GB"/>
              <a:t>Click to add subtitle</a:t>
            </a:r>
          </a:p>
        </p:txBody>
      </p:sp>
      <p:sp>
        <p:nvSpPr>
          <p:cNvPr id="10" name="Slide Number Placeholder 7">
            <a:extLst>
              <a:ext uri="{FF2B5EF4-FFF2-40B4-BE49-F238E27FC236}">
                <a16:creationId xmlns:a16="http://schemas.microsoft.com/office/drawing/2014/main" id="{098D4100-512F-BA46-A4DE-F7F423AA34CA}"/>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D5797CCC-D355-2B01-7650-E51F2780D7C6}"/>
              </a:ext>
            </a:extLst>
          </p:cNvPr>
          <p:cNvSpPr/>
          <p:nvPr userDrawn="1"/>
        </p:nvSpPr>
        <p:spPr>
          <a:xfrm>
            <a:off x="725230" y="6790003"/>
            <a:ext cx="11466769"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18115929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age break—with full insert image">
    <p:bg>
      <p:bgRef idx="1001">
        <a:schemeClr val="bg1"/>
      </p:bgRef>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BF80CE-49B1-BC43-B990-D837016287EF}"/>
              </a:ext>
            </a:extLst>
          </p:cNvPr>
          <p:cNvSpPr>
            <a:spLocks noGrp="1"/>
          </p:cNvSpPr>
          <p:nvPr>
            <p:ph type="pic" sz="quarter" idx="15" hasCustomPrompt="1"/>
          </p:nvPr>
        </p:nvSpPr>
        <p:spPr>
          <a:xfrm>
            <a:off x="1" y="0"/>
            <a:ext cx="12191999" cy="6858000"/>
          </a:xfrm>
          <a:prstGeom prst="rect">
            <a:avLst/>
          </a:prstGeom>
        </p:spPr>
        <p:txBody>
          <a:bodyPr/>
          <a:lstStyle>
            <a:lvl1pPr marL="0" indent="0" algn="ctr">
              <a:buNone/>
              <a:defRPr>
                <a:solidFill>
                  <a:srgbClr val="0A395B"/>
                </a:solidFill>
              </a:defRPr>
            </a:lvl1pPr>
          </a:lstStyle>
          <a:p>
            <a:r>
              <a:rPr lang="en-US"/>
              <a:t>Click icon to insert full image. After inserting, select, and send to back. Then edit text.</a:t>
            </a:r>
          </a:p>
        </p:txBody>
      </p:sp>
      <p:sp>
        <p:nvSpPr>
          <p:cNvPr id="2" name="Text Placeholder 4">
            <a:extLst>
              <a:ext uri="{FF2B5EF4-FFF2-40B4-BE49-F238E27FC236}">
                <a16:creationId xmlns:a16="http://schemas.microsoft.com/office/drawing/2014/main" id="{383C2D24-DADF-8FA3-F2C7-29264BB4EA6F}"/>
              </a:ext>
            </a:extLst>
          </p:cNvPr>
          <p:cNvSpPr>
            <a:spLocks noGrp="1"/>
          </p:cNvSpPr>
          <p:nvPr>
            <p:ph type="body" sz="quarter" idx="14" hasCustomPrompt="1"/>
          </p:nvPr>
        </p:nvSpPr>
        <p:spPr>
          <a:xfrm>
            <a:off x="1450055" y="2983524"/>
            <a:ext cx="9291892" cy="1437680"/>
          </a:xfrm>
        </p:spPr>
        <p:txBody>
          <a:bodyPr>
            <a:noAutofit/>
          </a:bodyPr>
          <a:lstStyle>
            <a:lvl1pPr marL="0" indent="0" algn="l">
              <a:lnSpc>
                <a:spcPts val="5333"/>
              </a:lnSpc>
              <a:spcBef>
                <a:spcPts val="0"/>
              </a:spcBef>
              <a:buNone/>
              <a:defRPr sz="5000" b="1">
                <a:solidFill>
                  <a:srgbClr val="0A395B"/>
                </a:solidFill>
              </a:defRPr>
            </a:lvl1pPr>
          </a:lstStyle>
          <a:p>
            <a:pPr lvl="0"/>
            <a:r>
              <a:rPr lang="en-GB"/>
              <a:t>Click to add page break title</a:t>
            </a:r>
          </a:p>
        </p:txBody>
      </p:sp>
      <p:sp>
        <p:nvSpPr>
          <p:cNvPr id="3" name="Rectangle 2">
            <a:extLst>
              <a:ext uri="{FF2B5EF4-FFF2-40B4-BE49-F238E27FC236}">
                <a16:creationId xmlns:a16="http://schemas.microsoft.com/office/drawing/2014/main" id="{C5C14201-A5FA-9DE0-F9A5-C21DFED2C03D}"/>
              </a:ext>
            </a:extLst>
          </p:cNvPr>
          <p:cNvSpPr/>
          <p:nvPr userDrawn="1"/>
        </p:nvSpPr>
        <p:spPr>
          <a:xfrm>
            <a:off x="-74211" y="6790003"/>
            <a:ext cx="1226621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2347047255"/>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ta page (6)">
    <p:bg>
      <p:bgPr>
        <a:solidFill>
          <a:schemeClr val="bg1"/>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725231" y="926045"/>
            <a:ext cx="10629021" cy="505548"/>
          </a:xfrm>
          <a:prstGeom prst="rect">
            <a:avLst/>
          </a:prstGeom>
        </p:spPr>
        <p:txBody>
          <a:bodyPr>
            <a:noAutofit/>
          </a:bodyPr>
          <a:lstStyle>
            <a:lvl1pPr>
              <a:defRPr sz="4000" b="0"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buNone/>
              <a:defRPr b="1">
                <a:solidFill>
                  <a:srgbClr val="0073A0"/>
                </a:solidFill>
              </a:defRPr>
            </a:lvl1pPr>
          </a:lstStyle>
          <a:p>
            <a:pPr lvl="0"/>
            <a:r>
              <a:rPr lang="en-GB"/>
              <a:t>Click to add subtitle</a:t>
            </a:r>
          </a:p>
        </p:txBody>
      </p:sp>
      <p:sp>
        <p:nvSpPr>
          <p:cNvPr id="41" name="Text Placeholder 4">
            <a:extLst>
              <a:ext uri="{FF2B5EF4-FFF2-40B4-BE49-F238E27FC236}">
                <a16:creationId xmlns:a16="http://schemas.microsoft.com/office/drawing/2014/main" id="{1F351A5C-628A-6D48-8897-8B553B3B0AB8}"/>
              </a:ext>
            </a:extLst>
          </p:cNvPr>
          <p:cNvSpPr>
            <a:spLocks noGrp="1"/>
          </p:cNvSpPr>
          <p:nvPr>
            <p:ph type="body" sz="quarter" idx="14" hasCustomPrompt="1"/>
          </p:nvPr>
        </p:nvSpPr>
        <p:spPr>
          <a:xfrm>
            <a:off x="723901" y="2364458"/>
            <a:ext cx="2140823" cy="667849"/>
          </a:xfrm>
          <a:prstGeom prst="rect">
            <a:avLst/>
          </a:prstGeom>
        </p:spPr>
        <p:txBody>
          <a:bodyPr>
            <a:noAutofit/>
          </a:bodyPr>
          <a:lstStyle>
            <a:lvl1pPr marL="0" indent="0" algn="ctr">
              <a:buNone/>
              <a:defRPr sz="5000" b="1">
                <a:solidFill>
                  <a:srgbClr val="FFE000"/>
                </a:solidFill>
              </a:defRPr>
            </a:lvl1pPr>
          </a:lstStyle>
          <a:p>
            <a:pPr marL="0" marR="0" lvl="0" indent="0" algn="ctr" defTabSz="914377" rtl="0" eaLnBrk="1" fontAlgn="auto" latinLnBrk="0" hangingPunct="1">
              <a:lnSpc>
                <a:spcPts val="2933"/>
              </a:lnSpc>
              <a:spcBef>
                <a:spcPts val="0"/>
              </a:spcBef>
              <a:spcAft>
                <a:spcPts val="267"/>
              </a:spcAft>
              <a:buClrTx/>
              <a:buSzTx/>
              <a:buFont typeface="Arial" panose="020B0604020202020204" pitchFamily="34" charset="0"/>
              <a:buNone/>
              <a:tabLst/>
              <a:defRPr/>
            </a:pPr>
            <a:r>
              <a:rPr lang="en-GB"/>
              <a:t>#</a:t>
            </a:r>
            <a:endParaRPr lang="en-US"/>
          </a:p>
          <a:p>
            <a:pPr lvl="0"/>
            <a:endParaRPr lang="en-US"/>
          </a:p>
        </p:txBody>
      </p:sp>
      <p:sp>
        <p:nvSpPr>
          <p:cNvPr id="43" name="Text Placeholder 2">
            <a:extLst>
              <a:ext uri="{FF2B5EF4-FFF2-40B4-BE49-F238E27FC236}">
                <a16:creationId xmlns:a16="http://schemas.microsoft.com/office/drawing/2014/main" id="{AB3B12B8-6407-294F-871A-E4C318126822}"/>
              </a:ext>
            </a:extLst>
          </p:cNvPr>
          <p:cNvSpPr>
            <a:spLocks noGrp="1"/>
          </p:cNvSpPr>
          <p:nvPr>
            <p:ph type="body" sz="quarter" idx="65" hasCustomPrompt="1"/>
          </p:nvPr>
        </p:nvSpPr>
        <p:spPr>
          <a:xfrm>
            <a:off x="729964" y="3123362"/>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44" name="Text Placeholder 2">
            <a:extLst>
              <a:ext uri="{FF2B5EF4-FFF2-40B4-BE49-F238E27FC236}">
                <a16:creationId xmlns:a16="http://schemas.microsoft.com/office/drawing/2014/main" id="{2AE032BD-92C0-5E43-B0A4-011201885A0A}"/>
              </a:ext>
            </a:extLst>
          </p:cNvPr>
          <p:cNvSpPr>
            <a:spLocks noGrp="1"/>
          </p:cNvSpPr>
          <p:nvPr>
            <p:ph type="body" sz="quarter" idx="80" hasCustomPrompt="1"/>
          </p:nvPr>
        </p:nvSpPr>
        <p:spPr>
          <a:xfrm>
            <a:off x="736030" y="5106836"/>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45" name="Text Placeholder 2">
            <a:extLst>
              <a:ext uri="{FF2B5EF4-FFF2-40B4-BE49-F238E27FC236}">
                <a16:creationId xmlns:a16="http://schemas.microsoft.com/office/drawing/2014/main" id="{8D6C4ECE-4F9A-154C-B2B5-DA3ADC844D46}"/>
              </a:ext>
            </a:extLst>
          </p:cNvPr>
          <p:cNvSpPr>
            <a:spLocks noGrp="1"/>
          </p:cNvSpPr>
          <p:nvPr>
            <p:ph type="body" sz="quarter" idx="82" hasCustomPrompt="1"/>
          </p:nvPr>
        </p:nvSpPr>
        <p:spPr>
          <a:xfrm>
            <a:off x="729964" y="3511563"/>
            <a:ext cx="2140823" cy="646527"/>
          </a:xfrm>
          <a:prstGeom prst="rect">
            <a:avLst/>
          </a:prstGeom>
        </p:spPr>
        <p:txBody>
          <a:bodyPr>
            <a:noAutofit/>
          </a:bodyPr>
          <a:lstStyle>
            <a:lvl1pPr marL="0" indent="0" algn="ctr">
              <a:buNone/>
              <a:defRPr sz="1400" b="0">
                <a:solidFill>
                  <a:srgbClr val="0A395B"/>
                </a:solidFill>
              </a:defRPr>
            </a:lvl1pPr>
            <a:lvl2pPr marL="457189" indent="0">
              <a:buNone/>
              <a:defRPr/>
            </a:lvl2pPr>
          </a:lstStyle>
          <a:p>
            <a:pPr lvl="0"/>
            <a:r>
              <a:rPr lang="en-GB"/>
              <a:t>Click here</a:t>
            </a:r>
            <a:endParaRPr lang="en-US"/>
          </a:p>
        </p:txBody>
      </p:sp>
      <p:sp>
        <p:nvSpPr>
          <p:cNvPr id="46" name="Text Placeholder 2">
            <a:extLst>
              <a:ext uri="{FF2B5EF4-FFF2-40B4-BE49-F238E27FC236}">
                <a16:creationId xmlns:a16="http://schemas.microsoft.com/office/drawing/2014/main" id="{327ED8BA-2189-0A4F-8BB0-0B790DF28E3E}"/>
              </a:ext>
            </a:extLst>
          </p:cNvPr>
          <p:cNvSpPr>
            <a:spLocks noGrp="1"/>
          </p:cNvSpPr>
          <p:nvPr>
            <p:ph type="body" sz="quarter" idx="87" hasCustomPrompt="1"/>
          </p:nvPr>
        </p:nvSpPr>
        <p:spPr>
          <a:xfrm>
            <a:off x="729964" y="5495038"/>
            <a:ext cx="2140823" cy="646527"/>
          </a:xfrm>
          <a:prstGeom prst="rect">
            <a:avLst/>
          </a:prstGeom>
        </p:spPr>
        <p:txBody>
          <a:bodyPr>
            <a:noAutofit/>
          </a:bodyPr>
          <a:lstStyle>
            <a:lvl1pPr marL="0" indent="0" algn="ctr">
              <a:buNone/>
              <a:defRPr sz="1400" b="0">
                <a:solidFill>
                  <a:srgbClr val="0A395B"/>
                </a:solidFill>
              </a:defRPr>
            </a:lvl1pPr>
            <a:lvl2pPr marL="457189" indent="0">
              <a:buNone/>
              <a:defRPr/>
            </a:lvl2pPr>
          </a:lstStyle>
          <a:p>
            <a:pPr lvl="0"/>
            <a:r>
              <a:rPr lang="en-GB"/>
              <a:t>Click here</a:t>
            </a:r>
            <a:endParaRPr lang="en-US"/>
          </a:p>
        </p:txBody>
      </p:sp>
      <p:sp>
        <p:nvSpPr>
          <p:cNvPr id="55" name="Text Placeholder 2">
            <a:extLst>
              <a:ext uri="{FF2B5EF4-FFF2-40B4-BE49-F238E27FC236}">
                <a16:creationId xmlns:a16="http://schemas.microsoft.com/office/drawing/2014/main" id="{9BE01C5C-F80A-F64C-AB22-3C836C2F6449}"/>
              </a:ext>
            </a:extLst>
          </p:cNvPr>
          <p:cNvSpPr>
            <a:spLocks noGrp="1"/>
          </p:cNvSpPr>
          <p:nvPr>
            <p:ph type="body" sz="quarter" idx="90" hasCustomPrompt="1"/>
          </p:nvPr>
        </p:nvSpPr>
        <p:spPr>
          <a:xfrm>
            <a:off x="4605929" y="3123362"/>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56" name="Text Placeholder 2">
            <a:extLst>
              <a:ext uri="{FF2B5EF4-FFF2-40B4-BE49-F238E27FC236}">
                <a16:creationId xmlns:a16="http://schemas.microsoft.com/office/drawing/2014/main" id="{ED5FDBA9-427E-1048-B633-BFBB911A0EFE}"/>
              </a:ext>
            </a:extLst>
          </p:cNvPr>
          <p:cNvSpPr>
            <a:spLocks noGrp="1"/>
          </p:cNvSpPr>
          <p:nvPr>
            <p:ph type="body" sz="quarter" idx="91" hasCustomPrompt="1"/>
          </p:nvPr>
        </p:nvSpPr>
        <p:spPr>
          <a:xfrm>
            <a:off x="4611994" y="5106836"/>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57" name="Text Placeholder 2">
            <a:extLst>
              <a:ext uri="{FF2B5EF4-FFF2-40B4-BE49-F238E27FC236}">
                <a16:creationId xmlns:a16="http://schemas.microsoft.com/office/drawing/2014/main" id="{ADCB89BB-60EC-7F4F-AA59-7A653D394023}"/>
              </a:ext>
            </a:extLst>
          </p:cNvPr>
          <p:cNvSpPr>
            <a:spLocks noGrp="1"/>
          </p:cNvSpPr>
          <p:nvPr>
            <p:ph type="body" sz="quarter" idx="92" hasCustomPrompt="1"/>
          </p:nvPr>
        </p:nvSpPr>
        <p:spPr>
          <a:xfrm>
            <a:off x="4605929" y="3511563"/>
            <a:ext cx="2140823" cy="646527"/>
          </a:xfrm>
          <a:prstGeom prst="rect">
            <a:avLst/>
          </a:prstGeom>
        </p:spPr>
        <p:txBody>
          <a:bodyPr>
            <a:noAutofit/>
          </a:bodyPr>
          <a:lstStyle>
            <a:lvl1pPr marL="0" indent="0" algn="ctr">
              <a:buNone/>
              <a:defRPr sz="1400" b="0">
                <a:solidFill>
                  <a:srgbClr val="0A395B"/>
                </a:solidFill>
              </a:defRPr>
            </a:lvl1pPr>
            <a:lvl2pPr marL="457189" indent="0">
              <a:buNone/>
              <a:defRPr/>
            </a:lvl2pPr>
          </a:lstStyle>
          <a:p>
            <a:pPr lvl="0"/>
            <a:r>
              <a:rPr lang="en-GB"/>
              <a:t>Click here</a:t>
            </a:r>
            <a:endParaRPr lang="en-US"/>
          </a:p>
        </p:txBody>
      </p:sp>
      <p:sp>
        <p:nvSpPr>
          <p:cNvPr id="58" name="Text Placeholder 2">
            <a:extLst>
              <a:ext uri="{FF2B5EF4-FFF2-40B4-BE49-F238E27FC236}">
                <a16:creationId xmlns:a16="http://schemas.microsoft.com/office/drawing/2014/main" id="{6A64D6F8-63E5-7146-A35C-C3BA21975970}"/>
              </a:ext>
            </a:extLst>
          </p:cNvPr>
          <p:cNvSpPr>
            <a:spLocks noGrp="1"/>
          </p:cNvSpPr>
          <p:nvPr>
            <p:ph type="body" sz="quarter" idx="93" hasCustomPrompt="1"/>
          </p:nvPr>
        </p:nvSpPr>
        <p:spPr>
          <a:xfrm>
            <a:off x="4605929" y="5495038"/>
            <a:ext cx="2140823" cy="646527"/>
          </a:xfrm>
          <a:prstGeom prst="rect">
            <a:avLst/>
          </a:prstGeom>
        </p:spPr>
        <p:txBody>
          <a:bodyPr>
            <a:noAutofit/>
          </a:bodyPr>
          <a:lstStyle>
            <a:lvl1pPr marL="0" indent="0" algn="ctr">
              <a:buNone/>
              <a:defRPr sz="1400" b="0">
                <a:solidFill>
                  <a:srgbClr val="0A395B"/>
                </a:solidFill>
              </a:defRPr>
            </a:lvl1pPr>
            <a:lvl2pPr marL="457189" indent="0">
              <a:buNone/>
              <a:defRPr/>
            </a:lvl2pPr>
          </a:lstStyle>
          <a:p>
            <a:pPr lvl="0"/>
            <a:r>
              <a:rPr lang="en-GB"/>
              <a:t>Click here</a:t>
            </a:r>
            <a:endParaRPr lang="en-US"/>
          </a:p>
        </p:txBody>
      </p:sp>
      <p:sp>
        <p:nvSpPr>
          <p:cNvPr id="65" name="Text Placeholder 4">
            <a:extLst>
              <a:ext uri="{FF2B5EF4-FFF2-40B4-BE49-F238E27FC236}">
                <a16:creationId xmlns:a16="http://schemas.microsoft.com/office/drawing/2014/main" id="{41B419B6-6C57-E841-A781-B04BDD5EFD1A}"/>
              </a:ext>
            </a:extLst>
          </p:cNvPr>
          <p:cNvSpPr>
            <a:spLocks noGrp="1"/>
          </p:cNvSpPr>
          <p:nvPr>
            <p:ph type="body" sz="quarter" idx="94" hasCustomPrompt="1"/>
          </p:nvPr>
        </p:nvSpPr>
        <p:spPr>
          <a:xfrm>
            <a:off x="8500091" y="2364458"/>
            <a:ext cx="2140823" cy="667849"/>
          </a:xfrm>
          <a:prstGeom prst="rect">
            <a:avLst/>
          </a:prstGeom>
        </p:spPr>
        <p:txBody>
          <a:bodyPr>
            <a:noAutofit/>
          </a:bodyPr>
          <a:lstStyle>
            <a:lvl1pPr marL="0" indent="0" algn="ctr">
              <a:buNone/>
              <a:defRPr sz="5000" b="1">
                <a:solidFill>
                  <a:srgbClr val="FFE000"/>
                </a:solidFill>
              </a:defRPr>
            </a:lvl1pPr>
          </a:lstStyle>
          <a:p>
            <a:pPr lvl="0"/>
            <a:r>
              <a:rPr lang="en-GB"/>
              <a:t>#</a:t>
            </a:r>
            <a:endParaRPr lang="en-US"/>
          </a:p>
        </p:txBody>
      </p:sp>
      <p:sp>
        <p:nvSpPr>
          <p:cNvPr id="67" name="Text Placeholder 2">
            <a:extLst>
              <a:ext uri="{FF2B5EF4-FFF2-40B4-BE49-F238E27FC236}">
                <a16:creationId xmlns:a16="http://schemas.microsoft.com/office/drawing/2014/main" id="{860DB2E7-7DAA-DD44-B5ED-EC18E2A28F4E}"/>
              </a:ext>
            </a:extLst>
          </p:cNvPr>
          <p:cNvSpPr>
            <a:spLocks noGrp="1"/>
          </p:cNvSpPr>
          <p:nvPr>
            <p:ph type="body" sz="quarter" idx="96" hasCustomPrompt="1"/>
          </p:nvPr>
        </p:nvSpPr>
        <p:spPr>
          <a:xfrm>
            <a:off x="8506155" y="3123362"/>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68" name="Text Placeholder 2">
            <a:extLst>
              <a:ext uri="{FF2B5EF4-FFF2-40B4-BE49-F238E27FC236}">
                <a16:creationId xmlns:a16="http://schemas.microsoft.com/office/drawing/2014/main" id="{16EE3BC3-7C26-DE4C-994D-4C19990E4579}"/>
              </a:ext>
            </a:extLst>
          </p:cNvPr>
          <p:cNvSpPr>
            <a:spLocks noGrp="1"/>
          </p:cNvSpPr>
          <p:nvPr>
            <p:ph type="body" sz="quarter" idx="97" hasCustomPrompt="1"/>
          </p:nvPr>
        </p:nvSpPr>
        <p:spPr>
          <a:xfrm>
            <a:off x="8512221" y="5106836"/>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69" name="Text Placeholder 2">
            <a:extLst>
              <a:ext uri="{FF2B5EF4-FFF2-40B4-BE49-F238E27FC236}">
                <a16:creationId xmlns:a16="http://schemas.microsoft.com/office/drawing/2014/main" id="{6CD94ECE-5BE3-E04E-9CB1-13564C8BA537}"/>
              </a:ext>
            </a:extLst>
          </p:cNvPr>
          <p:cNvSpPr>
            <a:spLocks noGrp="1"/>
          </p:cNvSpPr>
          <p:nvPr>
            <p:ph type="body" sz="quarter" idx="98" hasCustomPrompt="1"/>
          </p:nvPr>
        </p:nvSpPr>
        <p:spPr>
          <a:xfrm>
            <a:off x="8506155" y="3511563"/>
            <a:ext cx="2140823" cy="646527"/>
          </a:xfrm>
          <a:prstGeom prst="rect">
            <a:avLst/>
          </a:prstGeom>
        </p:spPr>
        <p:txBody>
          <a:bodyPr>
            <a:noAutofit/>
          </a:bodyPr>
          <a:lstStyle>
            <a:lvl1pPr marL="0" indent="0" algn="ctr">
              <a:buNone/>
              <a:defRPr sz="1400" b="0">
                <a:solidFill>
                  <a:srgbClr val="0A395B"/>
                </a:solidFill>
              </a:defRPr>
            </a:lvl1pPr>
            <a:lvl2pPr marL="457189" indent="0">
              <a:buNone/>
              <a:defRPr/>
            </a:lvl2pPr>
          </a:lstStyle>
          <a:p>
            <a:pPr lvl="0"/>
            <a:r>
              <a:rPr lang="en-GB"/>
              <a:t>Click here</a:t>
            </a:r>
            <a:endParaRPr lang="en-US"/>
          </a:p>
        </p:txBody>
      </p:sp>
      <p:sp>
        <p:nvSpPr>
          <p:cNvPr id="70" name="Text Placeholder 2">
            <a:extLst>
              <a:ext uri="{FF2B5EF4-FFF2-40B4-BE49-F238E27FC236}">
                <a16:creationId xmlns:a16="http://schemas.microsoft.com/office/drawing/2014/main" id="{8333594E-3419-DB49-B998-FF906EEE3BBE}"/>
              </a:ext>
            </a:extLst>
          </p:cNvPr>
          <p:cNvSpPr>
            <a:spLocks noGrp="1"/>
          </p:cNvSpPr>
          <p:nvPr>
            <p:ph type="body" sz="quarter" idx="99" hasCustomPrompt="1"/>
          </p:nvPr>
        </p:nvSpPr>
        <p:spPr>
          <a:xfrm>
            <a:off x="8506155" y="5495038"/>
            <a:ext cx="2140823" cy="646527"/>
          </a:xfrm>
          <a:prstGeom prst="rect">
            <a:avLst/>
          </a:prstGeom>
        </p:spPr>
        <p:txBody>
          <a:bodyPr>
            <a:noAutofit/>
          </a:bodyPr>
          <a:lstStyle>
            <a:lvl1pPr marL="0" indent="0" algn="ctr">
              <a:buNone/>
              <a:defRPr sz="1400" b="0">
                <a:solidFill>
                  <a:srgbClr val="0A395B"/>
                </a:solidFill>
              </a:defRPr>
            </a:lvl1pPr>
            <a:lvl2pPr marL="457189" indent="0">
              <a:buNone/>
              <a:defRPr/>
            </a:lvl2pPr>
          </a:lstStyle>
          <a:p>
            <a:pPr lvl="0"/>
            <a:r>
              <a:rPr lang="en-GB"/>
              <a:t>Click here</a:t>
            </a:r>
            <a:endParaRPr lang="en-US"/>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723901" y="6313940"/>
            <a:ext cx="9747172" cy="410520"/>
          </a:xfrm>
          <a:prstGeom prst="rect">
            <a:avLst/>
          </a:prstGeom>
        </p:spPr>
        <p:txBody>
          <a:bodyPr>
            <a:noAutofit/>
          </a:bodyPr>
          <a:lstStyle>
            <a:lvl1pPr marL="0" indent="0" algn="l">
              <a:buNone/>
              <a:defRPr sz="1067" b="0" i="0">
                <a:solidFill>
                  <a:srgbClr val="0A395B"/>
                </a:solidFill>
                <a:latin typeface="Arial Narrow" panose="020B0604020202020204" pitchFamily="34" charset="0"/>
                <a:cs typeface="Arial Narrow" panose="020B0604020202020204" pitchFamily="34" charset="0"/>
              </a:defRPr>
            </a:lvl1pPr>
            <a:lvl2pPr marL="457189" indent="0">
              <a:buNone/>
              <a:defRPr/>
            </a:lvl2pPr>
          </a:lstStyle>
          <a:p>
            <a:pPr lvl="0"/>
            <a:r>
              <a:rPr lang="en-GB"/>
              <a:t>Footnote if required</a:t>
            </a:r>
            <a:endParaRPr lang="en-US"/>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11172555" y="6357600"/>
            <a:ext cx="698028" cy="365125"/>
          </a:xfrm>
          <a:prstGeom prst="rect">
            <a:avLst/>
          </a:prstGeom>
        </p:spPr>
        <p:txBody>
          <a:bodyPr vert="horz" lIns="91440" tIns="45720" rIns="91440" bIns="45720" rtlCol="0" anchor="ctr"/>
          <a:lstStyle>
            <a:lvl1pPr algn="r">
              <a:defRPr sz="1200" b="0" i="0">
                <a:solidFill>
                  <a:srgbClr val="0A395B"/>
                </a:solidFill>
                <a:latin typeface="Arial" panose="020B0604020202020204" pitchFamily="34" charset="0"/>
              </a:defRPr>
            </a:lvl1pPr>
          </a:lstStyle>
          <a:p>
            <a:fld id="{9445717F-2858-4043-A9CA-B2273EB60975}" type="slidenum">
              <a:rPr lang="en-US" smtClean="0"/>
              <a:pPr/>
              <a:t>‹#›</a:t>
            </a:fld>
            <a:endParaRPr lang="en-US"/>
          </a:p>
        </p:txBody>
      </p:sp>
      <p:pic>
        <p:nvPicPr>
          <p:cNvPr id="9" name="Picture 8">
            <a:extLst>
              <a:ext uri="{FF2B5EF4-FFF2-40B4-BE49-F238E27FC236}">
                <a16:creationId xmlns:a16="http://schemas.microsoft.com/office/drawing/2014/main" id="{D08130D6-5E87-37FA-C252-519BC10234FB}"/>
              </a:ext>
            </a:extLst>
          </p:cNvPr>
          <p:cNvPicPr>
            <a:picLocks noChangeAspect="1"/>
          </p:cNvPicPr>
          <p:nvPr userDrawn="1"/>
        </p:nvPicPr>
        <p:blipFill>
          <a:blip r:embed="rId2"/>
          <a:stretch>
            <a:fillRect/>
          </a:stretch>
        </p:blipFill>
        <p:spPr>
          <a:xfrm>
            <a:off x="4599865" y="1931774"/>
            <a:ext cx="2137849" cy="1349365"/>
          </a:xfrm>
          <a:prstGeom prst="rect">
            <a:avLst/>
          </a:prstGeom>
        </p:spPr>
      </p:pic>
      <p:sp>
        <p:nvSpPr>
          <p:cNvPr id="10" name="Rectangle 9">
            <a:extLst>
              <a:ext uri="{FF2B5EF4-FFF2-40B4-BE49-F238E27FC236}">
                <a16:creationId xmlns:a16="http://schemas.microsoft.com/office/drawing/2014/main" id="{1BA73380-5815-0371-CF64-93B84642618F}"/>
              </a:ext>
            </a:extLst>
          </p:cNvPr>
          <p:cNvSpPr/>
          <p:nvPr userDrawn="1"/>
        </p:nvSpPr>
        <p:spPr>
          <a:xfrm>
            <a:off x="-74211" y="6790003"/>
            <a:ext cx="1226621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25914886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Data page (6)">
    <p:bg>
      <p:bgPr>
        <a:solidFill>
          <a:srgbClr val="0A395B"/>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725231" y="926045"/>
            <a:ext cx="10629021" cy="505548"/>
          </a:xfrm>
          <a:prstGeom prst="rect">
            <a:avLst/>
          </a:prstGeom>
        </p:spPr>
        <p:txBody>
          <a:bodyPr>
            <a:noAutofit/>
          </a:bodyPr>
          <a:lstStyle>
            <a:lvl1pPr>
              <a:defRPr sz="4000" b="0"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buNone/>
              <a:defRPr b="1">
                <a:solidFill>
                  <a:srgbClr val="0096FF"/>
                </a:solidFill>
              </a:defRPr>
            </a:lvl1pPr>
          </a:lstStyle>
          <a:p>
            <a:pPr lvl="0"/>
            <a:r>
              <a:rPr lang="en-GB"/>
              <a:t>Click to add subtitle</a:t>
            </a:r>
          </a:p>
        </p:txBody>
      </p:sp>
      <p:sp>
        <p:nvSpPr>
          <p:cNvPr id="41" name="Text Placeholder 4">
            <a:extLst>
              <a:ext uri="{FF2B5EF4-FFF2-40B4-BE49-F238E27FC236}">
                <a16:creationId xmlns:a16="http://schemas.microsoft.com/office/drawing/2014/main" id="{1F351A5C-628A-6D48-8897-8B553B3B0AB8}"/>
              </a:ext>
            </a:extLst>
          </p:cNvPr>
          <p:cNvSpPr>
            <a:spLocks noGrp="1"/>
          </p:cNvSpPr>
          <p:nvPr>
            <p:ph type="body" sz="quarter" idx="14" hasCustomPrompt="1"/>
          </p:nvPr>
        </p:nvSpPr>
        <p:spPr>
          <a:xfrm>
            <a:off x="723901" y="2364458"/>
            <a:ext cx="2140823" cy="667849"/>
          </a:xfrm>
          <a:prstGeom prst="rect">
            <a:avLst/>
          </a:prstGeom>
        </p:spPr>
        <p:txBody>
          <a:bodyPr>
            <a:noAutofit/>
          </a:bodyPr>
          <a:lstStyle>
            <a:lvl1pPr marL="0" indent="0" algn="ctr">
              <a:buNone/>
              <a:defRPr sz="5000" b="1">
                <a:solidFill>
                  <a:srgbClr val="FFE000"/>
                </a:solidFill>
              </a:defRPr>
            </a:lvl1pPr>
          </a:lstStyle>
          <a:p>
            <a:pPr marL="0" marR="0" lvl="0" indent="0" algn="ctr" defTabSz="914377" rtl="0" eaLnBrk="1" fontAlgn="auto" latinLnBrk="0" hangingPunct="1">
              <a:lnSpc>
                <a:spcPts val="2933"/>
              </a:lnSpc>
              <a:spcBef>
                <a:spcPts val="0"/>
              </a:spcBef>
              <a:spcAft>
                <a:spcPts val="267"/>
              </a:spcAft>
              <a:buClrTx/>
              <a:buSzTx/>
              <a:buFont typeface="Arial" panose="020B0604020202020204" pitchFamily="34" charset="0"/>
              <a:buNone/>
              <a:tabLst/>
              <a:defRPr/>
            </a:pPr>
            <a:r>
              <a:rPr lang="en-GB"/>
              <a:t>#</a:t>
            </a:r>
            <a:endParaRPr lang="en-US"/>
          </a:p>
          <a:p>
            <a:pPr lvl="0"/>
            <a:endParaRPr lang="en-US"/>
          </a:p>
        </p:txBody>
      </p:sp>
      <p:sp>
        <p:nvSpPr>
          <p:cNvPr id="43" name="Text Placeholder 2">
            <a:extLst>
              <a:ext uri="{FF2B5EF4-FFF2-40B4-BE49-F238E27FC236}">
                <a16:creationId xmlns:a16="http://schemas.microsoft.com/office/drawing/2014/main" id="{AB3B12B8-6407-294F-871A-E4C318126822}"/>
              </a:ext>
            </a:extLst>
          </p:cNvPr>
          <p:cNvSpPr>
            <a:spLocks noGrp="1"/>
          </p:cNvSpPr>
          <p:nvPr>
            <p:ph type="body" sz="quarter" idx="65" hasCustomPrompt="1"/>
          </p:nvPr>
        </p:nvSpPr>
        <p:spPr>
          <a:xfrm>
            <a:off x="729964" y="3123362"/>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44" name="Text Placeholder 2">
            <a:extLst>
              <a:ext uri="{FF2B5EF4-FFF2-40B4-BE49-F238E27FC236}">
                <a16:creationId xmlns:a16="http://schemas.microsoft.com/office/drawing/2014/main" id="{2AE032BD-92C0-5E43-B0A4-011201885A0A}"/>
              </a:ext>
            </a:extLst>
          </p:cNvPr>
          <p:cNvSpPr>
            <a:spLocks noGrp="1"/>
          </p:cNvSpPr>
          <p:nvPr>
            <p:ph type="body" sz="quarter" idx="80" hasCustomPrompt="1"/>
          </p:nvPr>
        </p:nvSpPr>
        <p:spPr>
          <a:xfrm>
            <a:off x="736030" y="5106836"/>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45" name="Text Placeholder 2">
            <a:extLst>
              <a:ext uri="{FF2B5EF4-FFF2-40B4-BE49-F238E27FC236}">
                <a16:creationId xmlns:a16="http://schemas.microsoft.com/office/drawing/2014/main" id="{8D6C4ECE-4F9A-154C-B2B5-DA3ADC844D46}"/>
              </a:ext>
            </a:extLst>
          </p:cNvPr>
          <p:cNvSpPr>
            <a:spLocks noGrp="1"/>
          </p:cNvSpPr>
          <p:nvPr>
            <p:ph type="body" sz="quarter" idx="82" hasCustomPrompt="1"/>
          </p:nvPr>
        </p:nvSpPr>
        <p:spPr>
          <a:xfrm>
            <a:off x="729964" y="3511563"/>
            <a:ext cx="2140823" cy="646527"/>
          </a:xfrm>
          <a:prstGeom prst="rect">
            <a:avLst/>
          </a:prstGeom>
        </p:spPr>
        <p:txBody>
          <a:bodyPr>
            <a:noAutofit/>
          </a:bodyPr>
          <a:lstStyle>
            <a:lvl1pPr marL="0" indent="0" algn="ctr">
              <a:buNone/>
              <a:defRPr sz="1400" b="0">
                <a:solidFill>
                  <a:schemeClr val="bg1"/>
                </a:solidFill>
              </a:defRPr>
            </a:lvl1pPr>
            <a:lvl2pPr marL="457189" indent="0">
              <a:buNone/>
              <a:defRPr/>
            </a:lvl2pPr>
          </a:lstStyle>
          <a:p>
            <a:pPr lvl="0"/>
            <a:r>
              <a:rPr lang="en-GB"/>
              <a:t>Click here</a:t>
            </a:r>
            <a:endParaRPr lang="en-US"/>
          </a:p>
        </p:txBody>
      </p:sp>
      <p:sp>
        <p:nvSpPr>
          <p:cNvPr id="46" name="Text Placeholder 2">
            <a:extLst>
              <a:ext uri="{FF2B5EF4-FFF2-40B4-BE49-F238E27FC236}">
                <a16:creationId xmlns:a16="http://schemas.microsoft.com/office/drawing/2014/main" id="{327ED8BA-2189-0A4F-8BB0-0B790DF28E3E}"/>
              </a:ext>
            </a:extLst>
          </p:cNvPr>
          <p:cNvSpPr>
            <a:spLocks noGrp="1"/>
          </p:cNvSpPr>
          <p:nvPr>
            <p:ph type="body" sz="quarter" idx="87" hasCustomPrompt="1"/>
          </p:nvPr>
        </p:nvSpPr>
        <p:spPr>
          <a:xfrm>
            <a:off x="729964" y="5495038"/>
            <a:ext cx="2140823" cy="646527"/>
          </a:xfrm>
          <a:prstGeom prst="rect">
            <a:avLst/>
          </a:prstGeom>
        </p:spPr>
        <p:txBody>
          <a:bodyPr>
            <a:noAutofit/>
          </a:bodyPr>
          <a:lstStyle>
            <a:lvl1pPr marL="0" indent="0" algn="ctr">
              <a:buNone/>
              <a:defRPr sz="1400" b="0">
                <a:solidFill>
                  <a:schemeClr val="bg1"/>
                </a:solidFill>
              </a:defRPr>
            </a:lvl1pPr>
            <a:lvl2pPr marL="457189" indent="0">
              <a:buNone/>
              <a:defRPr/>
            </a:lvl2pPr>
          </a:lstStyle>
          <a:p>
            <a:pPr lvl="0"/>
            <a:r>
              <a:rPr lang="en-GB"/>
              <a:t>Click here</a:t>
            </a:r>
            <a:endParaRPr lang="en-US"/>
          </a:p>
        </p:txBody>
      </p:sp>
      <p:sp>
        <p:nvSpPr>
          <p:cNvPr id="55" name="Text Placeholder 2">
            <a:extLst>
              <a:ext uri="{FF2B5EF4-FFF2-40B4-BE49-F238E27FC236}">
                <a16:creationId xmlns:a16="http://schemas.microsoft.com/office/drawing/2014/main" id="{9BE01C5C-F80A-F64C-AB22-3C836C2F6449}"/>
              </a:ext>
            </a:extLst>
          </p:cNvPr>
          <p:cNvSpPr>
            <a:spLocks noGrp="1"/>
          </p:cNvSpPr>
          <p:nvPr>
            <p:ph type="body" sz="quarter" idx="90" hasCustomPrompt="1"/>
          </p:nvPr>
        </p:nvSpPr>
        <p:spPr>
          <a:xfrm>
            <a:off x="4605929" y="3123362"/>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56" name="Text Placeholder 2">
            <a:extLst>
              <a:ext uri="{FF2B5EF4-FFF2-40B4-BE49-F238E27FC236}">
                <a16:creationId xmlns:a16="http://schemas.microsoft.com/office/drawing/2014/main" id="{ED5FDBA9-427E-1048-B633-BFBB911A0EFE}"/>
              </a:ext>
            </a:extLst>
          </p:cNvPr>
          <p:cNvSpPr>
            <a:spLocks noGrp="1"/>
          </p:cNvSpPr>
          <p:nvPr>
            <p:ph type="body" sz="quarter" idx="91" hasCustomPrompt="1"/>
          </p:nvPr>
        </p:nvSpPr>
        <p:spPr>
          <a:xfrm>
            <a:off x="4611994" y="5106836"/>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57" name="Text Placeholder 2">
            <a:extLst>
              <a:ext uri="{FF2B5EF4-FFF2-40B4-BE49-F238E27FC236}">
                <a16:creationId xmlns:a16="http://schemas.microsoft.com/office/drawing/2014/main" id="{ADCB89BB-60EC-7F4F-AA59-7A653D394023}"/>
              </a:ext>
            </a:extLst>
          </p:cNvPr>
          <p:cNvSpPr>
            <a:spLocks noGrp="1"/>
          </p:cNvSpPr>
          <p:nvPr>
            <p:ph type="body" sz="quarter" idx="92" hasCustomPrompt="1"/>
          </p:nvPr>
        </p:nvSpPr>
        <p:spPr>
          <a:xfrm>
            <a:off x="4605929" y="3511563"/>
            <a:ext cx="2140823" cy="646527"/>
          </a:xfrm>
          <a:prstGeom prst="rect">
            <a:avLst/>
          </a:prstGeom>
        </p:spPr>
        <p:txBody>
          <a:bodyPr>
            <a:noAutofit/>
          </a:bodyPr>
          <a:lstStyle>
            <a:lvl1pPr marL="0" indent="0" algn="ctr">
              <a:buNone/>
              <a:defRPr sz="1400" b="0">
                <a:solidFill>
                  <a:schemeClr val="bg1"/>
                </a:solidFill>
              </a:defRPr>
            </a:lvl1pPr>
            <a:lvl2pPr marL="457189" indent="0">
              <a:buNone/>
              <a:defRPr/>
            </a:lvl2pPr>
          </a:lstStyle>
          <a:p>
            <a:pPr lvl="0"/>
            <a:r>
              <a:rPr lang="en-GB"/>
              <a:t>Click here</a:t>
            </a:r>
            <a:endParaRPr lang="en-US"/>
          </a:p>
        </p:txBody>
      </p:sp>
      <p:sp>
        <p:nvSpPr>
          <p:cNvPr id="58" name="Text Placeholder 2">
            <a:extLst>
              <a:ext uri="{FF2B5EF4-FFF2-40B4-BE49-F238E27FC236}">
                <a16:creationId xmlns:a16="http://schemas.microsoft.com/office/drawing/2014/main" id="{6A64D6F8-63E5-7146-A35C-C3BA21975970}"/>
              </a:ext>
            </a:extLst>
          </p:cNvPr>
          <p:cNvSpPr>
            <a:spLocks noGrp="1"/>
          </p:cNvSpPr>
          <p:nvPr>
            <p:ph type="body" sz="quarter" idx="93" hasCustomPrompt="1"/>
          </p:nvPr>
        </p:nvSpPr>
        <p:spPr>
          <a:xfrm>
            <a:off x="4605929" y="5495038"/>
            <a:ext cx="2140823" cy="646527"/>
          </a:xfrm>
          <a:prstGeom prst="rect">
            <a:avLst/>
          </a:prstGeom>
        </p:spPr>
        <p:txBody>
          <a:bodyPr>
            <a:noAutofit/>
          </a:bodyPr>
          <a:lstStyle>
            <a:lvl1pPr marL="0" indent="0" algn="ctr">
              <a:buNone/>
              <a:defRPr sz="1400" b="0">
                <a:solidFill>
                  <a:schemeClr val="bg1"/>
                </a:solidFill>
              </a:defRPr>
            </a:lvl1pPr>
            <a:lvl2pPr marL="457189" indent="0">
              <a:buNone/>
              <a:defRPr/>
            </a:lvl2pPr>
          </a:lstStyle>
          <a:p>
            <a:pPr lvl="0"/>
            <a:r>
              <a:rPr lang="en-GB"/>
              <a:t>Click here</a:t>
            </a:r>
            <a:endParaRPr lang="en-US"/>
          </a:p>
        </p:txBody>
      </p:sp>
      <p:sp>
        <p:nvSpPr>
          <p:cNvPr id="65" name="Text Placeholder 4">
            <a:extLst>
              <a:ext uri="{FF2B5EF4-FFF2-40B4-BE49-F238E27FC236}">
                <a16:creationId xmlns:a16="http://schemas.microsoft.com/office/drawing/2014/main" id="{41B419B6-6C57-E841-A781-B04BDD5EFD1A}"/>
              </a:ext>
            </a:extLst>
          </p:cNvPr>
          <p:cNvSpPr>
            <a:spLocks noGrp="1"/>
          </p:cNvSpPr>
          <p:nvPr>
            <p:ph type="body" sz="quarter" idx="94" hasCustomPrompt="1"/>
          </p:nvPr>
        </p:nvSpPr>
        <p:spPr>
          <a:xfrm>
            <a:off x="8500091" y="2364458"/>
            <a:ext cx="2140823" cy="667849"/>
          </a:xfrm>
          <a:prstGeom prst="rect">
            <a:avLst/>
          </a:prstGeom>
        </p:spPr>
        <p:txBody>
          <a:bodyPr>
            <a:noAutofit/>
          </a:bodyPr>
          <a:lstStyle>
            <a:lvl1pPr marL="0" indent="0" algn="ctr">
              <a:buNone/>
              <a:defRPr sz="5000" b="1">
                <a:solidFill>
                  <a:srgbClr val="FFE000"/>
                </a:solidFill>
              </a:defRPr>
            </a:lvl1pPr>
          </a:lstStyle>
          <a:p>
            <a:pPr lvl="0"/>
            <a:r>
              <a:rPr lang="en-GB"/>
              <a:t>#</a:t>
            </a:r>
            <a:endParaRPr lang="en-US"/>
          </a:p>
        </p:txBody>
      </p:sp>
      <p:sp>
        <p:nvSpPr>
          <p:cNvPr id="67" name="Text Placeholder 2">
            <a:extLst>
              <a:ext uri="{FF2B5EF4-FFF2-40B4-BE49-F238E27FC236}">
                <a16:creationId xmlns:a16="http://schemas.microsoft.com/office/drawing/2014/main" id="{860DB2E7-7DAA-DD44-B5ED-EC18E2A28F4E}"/>
              </a:ext>
            </a:extLst>
          </p:cNvPr>
          <p:cNvSpPr>
            <a:spLocks noGrp="1"/>
          </p:cNvSpPr>
          <p:nvPr>
            <p:ph type="body" sz="quarter" idx="96" hasCustomPrompt="1"/>
          </p:nvPr>
        </p:nvSpPr>
        <p:spPr>
          <a:xfrm>
            <a:off x="8506155" y="3123362"/>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68" name="Text Placeholder 2">
            <a:extLst>
              <a:ext uri="{FF2B5EF4-FFF2-40B4-BE49-F238E27FC236}">
                <a16:creationId xmlns:a16="http://schemas.microsoft.com/office/drawing/2014/main" id="{16EE3BC3-7C26-DE4C-994D-4C19990E4579}"/>
              </a:ext>
            </a:extLst>
          </p:cNvPr>
          <p:cNvSpPr>
            <a:spLocks noGrp="1"/>
          </p:cNvSpPr>
          <p:nvPr>
            <p:ph type="body" sz="quarter" idx="97" hasCustomPrompt="1"/>
          </p:nvPr>
        </p:nvSpPr>
        <p:spPr>
          <a:xfrm>
            <a:off x="8512221" y="5106836"/>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69" name="Text Placeholder 2">
            <a:extLst>
              <a:ext uri="{FF2B5EF4-FFF2-40B4-BE49-F238E27FC236}">
                <a16:creationId xmlns:a16="http://schemas.microsoft.com/office/drawing/2014/main" id="{6CD94ECE-5BE3-E04E-9CB1-13564C8BA537}"/>
              </a:ext>
            </a:extLst>
          </p:cNvPr>
          <p:cNvSpPr>
            <a:spLocks noGrp="1"/>
          </p:cNvSpPr>
          <p:nvPr>
            <p:ph type="body" sz="quarter" idx="98" hasCustomPrompt="1"/>
          </p:nvPr>
        </p:nvSpPr>
        <p:spPr>
          <a:xfrm>
            <a:off x="8506155" y="3511563"/>
            <a:ext cx="2140823" cy="646527"/>
          </a:xfrm>
          <a:prstGeom prst="rect">
            <a:avLst/>
          </a:prstGeom>
        </p:spPr>
        <p:txBody>
          <a:bodyPr>
            <a:noAutofit/>
          </a:bodyPr>
          <a:lstStyle>
            <a:lvl1pPr marL="0" indent="0" algn="ctr">
              <a:buNone/>
              <a:defRPr sz="1400" b="0">
                <a:solidFill>
                  <a:schemeClr val="bg1"/>
                </a:solidFill>
              </a:defRPr>
            </a:lvl1pPr>
            <a:lvl2pPr marL="457189" indent="0">
              <a:buNone/>
              <a:defRPr/>
            </a:lvl2pPr>
          </a:lstStyle>
          <a:p>
            <a:pPr lvl="0"/>
            <a:r>
              <a:rPr lang="en-GB"/>
              <a:t>Click here</a:t>
            </a:r>
            <a:endParaRPr lang="en-US"/>
          </a:p>
        </p:txBody>
      </p:sp>
      <p:sp>
        <p:nvSpPr>
          <p:cNvPr id="70" name="Text Placeholder 2">
            <a:extLst>
              <a:ext uri="{FF2B5EF4-FFF2-40B4-BE49-F238E27FC236}">
                <a16:creationId xmlns:a16="http://schemas.microsoft.com/office/drawing/2014/main" id="{8333594E-3419-DB49-B998-FF906EEE3BBE}"/>
              </a:ext>
            </a:extLst>
          </p:cNvPr>
          <p:cNvSpPr>
            <a:spLocks noGrp="1"/>
          </p:cNvSpPr>
          <p:nvPr>
            <p:ph type="body" sz="quarter" idx="99" hasCustomPrompt="1"/>
          </p:nvPr>
        </p:nvSpPr>
        <p:spPr>
          <a:xfrm>
            <a:off x="8506155" y="5495038"/>
            <a:ext cx="2140823" cy="646527"/>
          </a:xfrm>
          <a:prstGeom prst="rect">
            <a:avLst/>
          </a:prstGeom>
        </p:spPr>
        <p:txBody>
          <a:bodyPr>
            <a:noAutofit/>
          </a:bodyPr>
          <a:lstStyle>
            <a:lvl1pPr marL="0" indent="0" algn="ctr">
              <a:buNone/>
              <a:defRPr sz="1400" b="0">
                <a:solidFill>
                  <a:schemeClr val="bg1"/>
                </a:solidFill>
              </a:defRPr>
            </a:lvl1pPr>
            <a:lvl2pPr marL="457189" indent="0">
              <a:buNone/>
              <a:defRPr/>
            </a:lvl2pPr>
          </a:lstStyle>
          <a:p>
            <a:pPr lvl="0"/>
            <a:r>
              <a:rPr lang="en-GB"/>
              <a:t>Click here</a:t>
            </a:r>
            <a:endParaRPr lang="en-US"/>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723901" y="6313940"/>
            <a:ext cx="9747172" cy="410520"/>
          </a:xfrm>
          <a:prstGeom prst="rect">
            <a:avLst/>
          </a:prstGeom>
        </p:spPr>
        <p:txBody>
          <a:bodyPr>
            <a:noAutofit/>
          </a:bodyPr>
          <a:lstStyle>
            <a:lvl1pPr marL="0" indent="0" algn="l">
              <a:buNone/>
              <a:defRPr sz="1067" b="0" i="0">
                <a:solidFill>
                  <a:schemeClr val="bg1"/>
                </a:solidFill>
                <a:latin typeface="Arial Narrow" panose="020B0604020202020204" pitchFamily="34" charset="0"/>
                <a:cs typeface="Arial Narrow" panose="020B0604020202020204" pitchFamily="34" charset="0"/>
              </a:defRPr>
            </a:lvl1pPr>
            <a:lvl2pPr marL="457189" indent="0">
              <a:buNone/>
              <a:defRPr/>
            </a:lvl2pPr>
          </a:lstStyle>
          <a:p>
            <a:pPr lvl="0"/>
            <a:r>
              <a:rPr lang="en-GB"/>
              <a:t>Footnote if required</a:t>
            </a:r>
            <a:endParaRPr lang="en-US"/>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11172555" y="6357600"/>
            <a:ext cx="698028"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pic>
        <p:nvPicPr>
          <p:cNvPr id="9" name="Picture 8">
            <a:extLst>
              <a:ext uri="{FF2B5EF4-FFF2-40B4-BE49-F238E27FC236}">
                <a16:creationId xmlns:a16="http://schemas.microsoft.com/office/drawing/2014/main" id="{D08130D6-5E87-37FA-C252-519BC10234FB}"/>
              </a:ext>
            </a:extLst>
          </p:cNvPr>
          <p:cNvPicPr>
            <a:picLocks noChangeAspect="1"/>
          </p:cNvPicPr>
          <p:nvPr userDrawn="1"/>
        </p:nvPicPr>
        <p:blipFill>
          <a:blip r:embed="rId2"/>
          <a:stretch>
            <a:fillRect/>
          </a:stretch>
        </p:blipFill>
        <p:spPr>
          <a:xfrm>
            <a:off x="4599865" y="1931774"/>
            <a:ext cx="2137849" cy="1349365"/>
          </a:xfrm>
          <a:prstGeom prst="rect">
            <a:avLst/>
          </a:prstGeom>
        </p:spPr>
      </p:pic>
      <p:sp>
        <p:nvSpPr>
          <p:cNvPr id="10" name="Rectangle 9">
            <a:extLst>
              <a:ext uri="{FF2B5EF4-FFF2-40B4-BE49-F238E27FC236}">
                <a16:creationId xmlns:a16="http://schemas.microsoft.com/office/drawing/2014/main" id="{1BA73380-5815-0371-CF64-93B84642618F}"/>
              </a:ext>
            </a:extLst>
          </p:cNvPr>
          <p:cNvSpPr/>
          <p:nvPr userDrawn="1"/>
        </p:nvSpPr>
        <p:spPr>
          <a:xfrm>
            <a:off x="-74211" y="6790003"/>
            <a:ext cx="1226621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318688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files page">
    <p:bg>
      <p:bgRef idx="1001">
        <a:schemeClr val="bg1"/>
      </p:bgRef>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725231" y="926045"/>
            <a:ext cx="10629021" cy="505548"/>
          </a:xfrm>
          <a:prstGeom prst="rect">
            <a:avLst/>
          </a:prstGeom>
        </p:spPr>
        <p:txBody>
          <a:bodyPr>
            <a:noAutofit/>
          </a:bodyPr>
          <a:lstStyle>
            <a:lvl1pPr>
              <a:defRPr sz="4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buNone/>
              <a:defRPr b="1">
                <a:solidFill>
                  <a:srgbClr val="0073A0"/>
                </a:solidFill>
              </a:defRPr>
            </a:lvl1pPr>
          </a:lstStyle>
          <a:p>
            <a:pPr lvl="0"/>
            <a:r>
              <a:rPr lang="en-GB"/>
              <a:t>Click to add subtitle</a:t>
            </a:r>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723901" y="6313940"/>
            <a:ext cx="9747172" cy="410520"/>
          </a:xfrm>
          <a:prstGeom prst="rect">
            <a:avLst/>
          </a:prstGeom>
        </p:spPr>
        <p:txBody>
          <a:bodyPr>
            <a:noAutofit/>
          </a:bodyPr>
          <a:lstStyle>
            <a:lvl1pPr marL="0" indent="0" algn="l">
              <a:buNone/>
              <a:defRPr sz="1067" b="0" i="0">
                <a:solidFill>
                  <a:srgbClr val="0073A0"/>
                </a:solidFill>
                <a:latin typeface="Arial Narrow" panose="020B0604020202020204" pitchFamily="34" charset="0"/>
                <a:cs typeface="Arial Narrow" panose="020B0604020202020204" pitchFamily="34" charset="0"/>
              </a:defRPr>
            </a:lvl1pPr>
            <a:lvl2pPr marL="457189" indent="0">
              <a:buNone/>
              <a:defRPr/>
            </a:lvl2pPr>
          </a:lstStyle>
          <a:p>
            <a:pPr lvl="0"/>
            <a:r>
              <a:rPr lang="en-GB"/>
              <a:t>Footnote if required</a:t>
            </a:r>
            <a:endParaRPr lang="en-US"/>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11172555" y="6357600"/>
            <a:ext cx="698028" cy="365125"/>
          </a:xfrm>
          <a:prstGeom prst="rect">
            <a:avLst/>
          </a:prstGeom>
        </p:spPr>
        <p:txBody>
          <a:bodyPr vert="horz" lIns="91440" tIns="45720" rIns="91440" bIns="45720" rtlCol="0" anchor="ctr"/>
          <a:lstStyle>
            <a:lvl1pPr algn="r">
              <a:defRPr sz="1200" b="0" i="0">
                <a:solidFill>
                  <a:srgbClr val="0073A0"/>
                </a:solidFill>
                <a:latin typeface="Arial" panose="020B0604020202020204" pitchFamily="34" charset="0"/>
              </a:defRPr>
            </a:lvl1pPr>
          </a:lstStyle>
          <a:p>
            <a:fld id="{9445717F-2858-4043-A9CA-B2273EB60975}" type="slidenum">
              <a:rPr lang="en-US" smtClean="0"/>
              <a:pPr/>
              <a:t>‹#›</a:t>
            </a:fld>
            <a:endParaRPr lang="en-US"/>
          </a:p>
        </p:txBody>
      </p:sp>
      <p:sp>
        <p:nvSpPr>
          <p:cNvPr id="25" name="Picture Placeholder 24">
            <a:extLst>
              <a:ext uri="{FF2B5EF4-FFF2-40B4-BE49-F238E27FC236}">
                <a16:creationId xmlns:a16="http://schemas.microsoft.com/office/drawing/2014/main" id="{B916BEDC-F5F1-C546-A5FE-DB6246C3BC41}"/>
              </a:ext>
            </a:extLst>
          </p:cNvPr>
          <p:cNvSpPr>
            <a:spLocks noGrp="1"/>
          </p:cNvSpPr>
          <p:nvPr>
            <p:ph type="pic" sz="quarter" idx="102"/>
          </p:nvPr>
        </p:nvSpPr>
        <p:spPr>
          <a:xfrm>
            <a:off x="1116010" y="2810639"/>
            <a:ext cx="1380861" cy="1380861"/>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solidFill>
              <a:srgbClr val="EAECED"/>
            </a:solidFill>
          </a:ln>
        </p:spPr>
        <p:txBody>
          <a:bodyPr wrap="square">
            <a:noAutofit/>
          </a:bodyPr>
          <a:lstStyle>
            <a:lvl1pPr marL="0" indent="0">
              <a:buNone/>
              <a:defRPr>
                <a:solidFill>
                  <a:schemeClr val="bg1"/>
                </a:solidFill>
              </a:defRPr>
            </a:lvl1pPr>
          </a:lstStyle>
          <a:p>
            <a:r>
              <a:rPr lang="en-US"/>
              <a:t>Click icon to add picture</a:t>
            </a:r>
          </a:p>
        </p:txBody>
      </p:sp>
      <p:sp>
        <p:nvSpPr>
          <p:cNvPr id="26" name="Text Placeholder 2">
            <a:extLst>
              <a:ext uri="{FF2B5EF4-FFF2-40B4-BE49-F238E27FC236}">
                <a16:creationId xmlns:a16="http://schemas.microsoft.com/office/drawing/2014/main" id="{C3FFF05F-EF65-0B4E-9E90-C3D75117D189}"/>
              </a:ext>
            </a:extLst>
          </p:cNvPr>
          <p:cNvSpPr>
            <a:spLocks noGrp="1"/>
          </p:cNvSpPr>
          <p:nvPr>
            <p:ph type="body" sz="quarter" idx="65" hasCustomPrompt="1"/>
          </p:nvPr>
        </p:nvSpPr>
        <p:spPr>
          <a:xfrm>
            <a:off x="723901" y="4346444"/>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27" name="Text Placeholder 2">
            <a:extLst>
              <a:ext uri="{FF2B5EF4-FFF2-40B4-BE49-F238E27FC236}">
                <a16:creationId xmlns:a16="http://schemas.microsoft.com/office/drawing/2014/main" id="{7097CAE5-23EE-0E4A-998A-412273C349AE}"/>
              </a:ext>
            </a:extLst>
          </p:cNvPr>
          <p:cNvSpPr>
            <a:spLocks noGrp="1"/>
          </p:cNvSpPr>
          <p:nvPr>
            <p:ph type="body" sz="quarter" idx="82" hasCustomPrompt="1"/>
          </p:nvPr>
        </p:nvSpPr>
        <p:spPr>
          <a:xfrm>
            <a:off x="723901" y="4734646"/>
            <a:ext cx="2140823" cy="1197311"/>
          </a:xfrm>
          <a:prstGeom prst="rect">
            <a:avLst/>
          </a:prstGeom>
        </p:spPr>
        <p:txBody>
          <a:bodyPr>
            <a:noAutofit/>
          </a:bodyPr>
          <a:lstStyle>
            <a:lvl1pPr marL="0" indent="0" algn="ctr">
              <a:buNone/>
              <a:defRPr sz="1467" b="0">
                <a:solidFill>
                  <a:srgbClr val="0073A0"/>
                </a:solidFill>
              </a:defRPr>
            </a:lvl1pPr>
            <a:lvl2pPr marL="457189" indent="0">
              <a:buNone/>
              <a:defRPr/>
            </a:lvl2pPr>
          </a:lstStyle>
          <a:p>
            <a:pPr lvl="0"/>
            <a:r>
              <a:rPr lang="en-GB"/>
              <a:t>Click here</a:t>
            </a:r>
            <a:endParaRPr lang="en-US"/>
          </a:p>
        </p:txBody>
      </p:sp>
      <p:sp>
        <p:nvSpPr>
          <p:cNvPr id="28" name="Picture Placeholder 27">
            <a:extLst>
              <a:ext uri="{FF2B5EF4-FFF2-40B4-BE49-F238E27FC236}">
                <a16:creationId xmlns:a16="http://schemas.microsoft.com/office/drawing/2014/main" id="{72A1BD0C-0F7A-CF47-B7B2-8384309268C7}"/>
              </a:ext>
            </a:extLst>
          </p:cNvPr>
          <p:cNvSpPr>
            <a:spLocks noGrp="1"/>
          </p:cNvSpPr>
          <p:nvPr>
            <p:ph type="pic" sz="quarter" idx="103"/>
          </p:nvPr>
        </p:nvSpPr>
        <p:spPr>
          <a:xfrm>
            <a:off x="3617744" y="2810639"/>
            <a:ext cx="1380861" cy="1380861"/>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solidFill>
              <a:srgbClr val="EAECED"/>
            </a:solidFill>
          </a:ln>
        </p:spPr>
        <p:txBody>
          <a:bodyPr wrap="square">
            <a:noAutofit/>
          </a:bodyPr>
          <a:lstStyle>
            <a:lvl1pPr marL="0" indent="0">
              <a:buNone/>
              <a:defRPr>
                <a:solidFill>
                  <a:schemeClr val="bg1"/>
                </a:solidFill>
              </a:defRPr>
            </a:lvl1pPr>
          </a:lstStyle>
          <a:p>
            <a:r>
              <a:rPr lang="en-US"/>
              <a:t>Click icon to add picture</a:t>
            </a:r>
          </a:p>
        </p:txBody>
      </p:sp>
      <p:sp>
        <p:nvSpPr>
          <p:cNvPr id="29" name="Text Placeholder 2">
            <a:extLst>
              <a:ext uri="{FF2B5EF4-FFF2-40B4-BE49-F238E27FC236}">
                <a16:creationId xmlns:a16="http://schemas.microsoft.com/office/drawing/2014/main" id="{42B5E869-A930-D342-99FD-F641826F622A}"/>
              </a:ext>
            </a:extLst>
          </p:cNvPr>
          <p:cNvSpPr>
            <a:spLocks noGrp="1"/>
          </p:cNvSpPr>
          <p:nvPr>
            <p:ph type="body" sz="quarter" idx="104" hasCustomPrompt="1"/>
          </p:nvPr>
        </p:nvSpPr>
        <p:spPr>
          <a:xfrm>
            <a:off x="3225635" y="4346444"/>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30" name="Text Placeholder 2">
            <a:extLst>
              <a:ext uri="{FF2B5EF4-FFF2-40B4-BE49-F238E27FC236}">
                <a16:creationId xmlns:a16="http://schemas.microsoft.com/office/drawing/2014/main" id="{B18D8A1E-235D-8B4B-9DEB-AFEA1A93CEBA}"/>
              </a:ext>
            </a:extLst>
          </p:cNvPr>
          <p:cNvSpPr>
            <a:spLocks noGrp="1"/>
          </p:cNvSpPr>
          <p:nvPr>
            <p:ph type="body" sz="quarter" idx="105" hasCustomPrompt="1"/>
          </p:nvPr>
        </p:nvSpPr>
        <p:spPr>
          <a:xfrm>
            <a:off x="3225635" y="4734646"/>
            <a:ext cx="2140823" cy="1197311"/>
          </a:xfrm>
          <a:prstGeom prst="rect">
            <a:avLst/>
          </a:prstGeom>
        </p:spPr>
        <p:txBody>
          <a:bodyPr>
            <a:noAutofit/>
          </a:bodyPr>
          <a:lstStyle>
            <a:lvl1pPr marL="0" indent="0" algn="ctr">
              <a:buNone/>
              <a:defRPr sz="1467" b="0">
                <a:solidFill>
                  <a:srgbClr val="0073A0"/>
                </a:solidFill>
              </a:defRPr>
            </a:lvl1pPr>
            <a:lvl2pPr marL="457189" indent="0">
              <a:buNone/>
              <a:defRPr/>
            </a:lvl2pPr>
          </a:lstStyle>
          <a:p>
            <a:pPr lvl="0"/>
            <a:r>
              <a:rPr lang="en-GB"/>
              <a:t>Click here</a:t>
            </a:r>
            <a:endParaRPr lang="en-US"/>
          </a:p>
        </p:txBody>
      </p:sp>
      <p:sp>
        <p:nvSpPr>
          <p:cNvPr id="31" name="Picture Placeholder 30">
            <a:extLst>
              <a:ext uri="{FF2B5EF4-FFF2-40B4-BE49-F238E27FC236}">
                <a16:creationId xmlns:a16="http://schemas.microsoft.com/office/drawing/2014/main" id="{7AA95551-CB2E-6848-A8BC-2D4141606D3B}"/>
              </a:ext>
            </a:extLst>
          </p:cNvPr>
          <p:cNvSpPr>
            <a:spLocks noGrp="1"/>
          </p:cNvSpPr>
          <p:nvPr>
            <p:ph type="pic" sz="quarter" idx="109"/>
          </p:nvPr>
        </p:nvSpPr>
        <p:spPr>
          <a:xfrm>
            <a:off x="6127396" y="2810639"/>
            <a:ext cx="1380861" cy="1380861"/>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solidFill>
              <a:srgbClr val="EAECED"/>
            </a:solidFill>
          </a:ln>
        </p:spPr>
        <p:txBody>
          <a:bodyPr wrap="square">
            <a:noAutofit/>
          </a:bodyPr>
          <a:lstStyle>
            <a:lvl1pPr marL="0" indent="0">
              <a:buNone/>
              <a:defRPr>
                <a:solidFill>
                  <a:schemeClr val="bg1"/>
                </a:solidFill>
              </a:defRPr>
            </a:lvl1pPr>
          </a:lstStyle>
          <a:p>
            <a:r>
              <a:rPr lang="en-US"/>
              <a:t>Click icon to add picture</a:t>
            </a:r>
          </a:p>
        </p:txBody>
      </p:sp>
      <p:sp>
        <p:nvSpPr>
          <p:cNvPr id="32" name="Text Placeholder 2">
            <a:extLst>
              <a:ext uri="{FF2B5EF4-FFF2-40B4-BE49-F238E27FC236}">
                <a16:creationId xmlns:a16="http://schemas.microsoft.com/office/drawing/2014/main" id="{D1B14A2E-41E7-714E-9B12-2FA86D92B868}"/>
              </a:ext>
            </a:extLst>
          </p:cNvPr>
          <p:cNvSpPr>
            <a:spLocks noGrp="1"/>
          </p:cNvSpPr>
          <p:nvPr>
            <p:ph type="body" sz="quarter" idx="110" hasCustomPrompt="1"/>
          </p:nvPr>
        </p:nvSpPr>
        <p:spPr>
          <a:xfrm>
            <a:off x="5735287" y="4346444"/>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33" name="Text Placeholder 2">
            <a:extLst>
              <a:ext uri="{FF2B5EF4-FFF2-40B4-BE49-F238E27FC236}">
                <a16:creationId xmlns:a16="http://schemas.microsoft.com/office/drawing/2014/main" id="{A02BE7F7-89E9-D44A-9079-3D7B60281BB5}"/>
              </a:ext>
            </a:extLst>
          </p:cNvPr>
          <p:cNvSpPr>
            <a:spLocks noGrp="1"/>
          </p:cNvSpPr>
          <p:nvPr>
            <p:ph type="body" sz="quarter" idx="111" hasCustomPrompt="1"/>
          </p:nvPr>
        </p:nvSpPr>
        <p:spPr>
          <a:xfrm>
            <a:off x="5735287" y="4734646"/>
            <a:ext cx="2140823" cy="1197311"/>
          </a:xfrm>
          <a:prstGeom prst="rect">
            <a:avLst/>
          </a:prstGeom>
        </p:spPr>
        <p:txBody>
          <a:bodyPr>
            <a:noAutofit/>
          </a:bodyPr>
          <a:lstStyle>
            <a:lvl1pPr marL="0" indent="0" algn="ctr">
              <a:buNone/>
              <a:defRPr sz="1467" b="0">
                <a:solidFill>
                  <a:srgbClr val="0073A0"/>
                </a:solidFill>
              </a:defRPr>
            </a:lvl1pPr>
            <a:lvl2pPr marL="457189" indent="0">
              <a:buNone/>
              <a:defRPr/>
            </a:lvl2pPr>
          </a:lstStyle>
          <a:p>
            <a:pPr lvl="0"/>
            <a:r>
              <a:rPr lang="en-GB"/>
              <a:t>Click here</a:t>
            </a:r>
            <a:endParaRPr lang="en-US"/>
          </a:p>
        </p:txBody>
      </p:sp>
      <p:sp>
        <p:nvSpPr>
          <p:cNvPr id="34" name="Picture Placeholder 33">
            <a:extLst>
              <a:ext uri="{FF2B5EF4-FFF2-40B4-BE49-F238E27FC236}">
                <a16:creationId xmlns:a16="http://schemas.microsoft.com/office/drawing/2014/main" id="{5BDD8AA9-53DB-A74F-AF88-E020F8115D3A}"/>
              </a:ext>
            </a:extLst>
          </p:cNvPr>
          <p:cNvSpPr>
            <a:spLocks noGrp="1"/>
          </p:cNvSpPr>
          <p:nvPr>
            <p:ph type="pic" sz="quarter" idx="115"/>
          </p:nvPr>
        </p:nvSpPr>
        <p:spPr>
          <a:xfrm>
            <a:off x="8637048" y="2810639"/>
            <a:ext cx="1380861" cy="1380861"/>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solidFill>
              <a:srgbClr val="EAECED"/>
            </a:solidFill>
          </a:ln>
        </p:spPr>
        <p:txBody>
          <a:bodyPr wrap="square">
            <a:noAutofit/>
          </a:bodyPr>
          <a:lstStyle>
            <a:lvl1pPr marL="0" indent="0">
              <a:buNone/>
              <a:defRPr>
                <a:solidFill>
                  <a:schemeClr val="bg1"/>
                </a:solidFill>
              </a:defRPr>
            </a:lvl1pPr>
          </a:lstStyle>
          <a:p>
            <a:r>
              <a:rPr lang="en-US"/>
              <a:t>Click icon to add picture</a:t>
            </a:r>
          </a:p>
        </p:txBody>
      </p:sp>
      <p:sp>
        <p:nvSpPr>
          <p:cNvPr id="35" name="Text Placeholder 2">
            <a:extLst>
              <a:ext uri="{FF2B5EF4-FFF2-40B4-BE49-F238E27FC236}">
                <a16:creationId xmlns:a16="http://schemas.microsoft.com/office/drawing/2014/main" id="{7BBAE451-FFDE-0F4D-BCAF-2FBAB755E01C}"/>
              </a:ext>
            </a:extLst>
          </p:cNvPr>
          <p:cNvSpPr>
            <a:spLocks noGrp="1"/>
          </p:cNvSpPr>
          <p:nvPr>
            <p:ph type="body" sz="quarter" idx="116" hasCustomPrompt="1"/>
          </p:nvPr>
        </p:nvSpPr>
        <p:spPr>
          <a:xfrm>
            <a:off x="8244939" y="4346444"/>
            <a:ext cx="2140823" cy="301997"/>
          </a:xfrm>
          <a:prstGeom prst="rect">
            <a:avLst/>
          </a:prstGeom>
        </p:spPr>
        <p:txBody>
          <a:bodyPr>
            <a:noAutofit/>
          </a:bodyPr>
          <a:lstStyle>
            <a:lvl1pPr marL="0" indent="0" algn="ctr">
              <a:buNone/>
              <a:defRPr sz="1600" b="1">
                <a:solidFill>
                  <a:srgbClr val="0A395B"/>
                </a:solidFill>
              </a:defRPr>
            </a:lvl1pPr>
            <a:lvl2pPr marL="457189" indent="0">
              <a:buNone/>
              <a:defRPr/>
            </a:lvl2pPr>
          </a:lstStyle>
          <a:p>
            <a:pPr lvl="0"/>
            <a:r>
              <a:rPr lang="en-GB"/>
              <a:t>Click here</a:t>
            </a:r>
            <a:endParaRPr lang="en-US"/>
          </a:p>
        </p:txBody>
      </p:sp>
      <p:sp>
        <p:nvSpPr>
          <p:cNvPr id="36" name="Text Placeholder 2">
            <a:extLst>
              <a:ext uri="{FF2B5EF4-FFF2-40B4-BE49-F238E27FC236}">
                <a16:creationId xmlns:a16="http://schemas.microsoft.com/office/drawing/2014/main" id="{9D4DB348-4066-F34E-8ECD-5332D961239C}"/>
              </a:ext>
            </a:extLst>
          </p:cNvPr>
          <p:cNvSpPr>
            <a:spLocks noGrp="1"/>
          </p:cNvSpPr>
          <p:nvPr>
            <p:ph type="body" sz="quarter" idx="117" hasCustomPrompt="1"/>
          </p:nvPr>
        </p:nvSpPr>
        <p:spPr>
          <a:xfrm>
            <a:off x="8244939" y="4734646"/>
            <a:ext cx="2140823" cy="1197311"/>
          </a:xfrm>
          <a:prstGeom prst="rect">
            <a:avLst/>
          </a:prstGeom>
        </p:spPr>
        <p:txBody>
          <a:bodyPr>
            <a:noAutofit/>
          </a:bodyPr>
          <a:lstStyle>
            <a:lvl1pPr marL="0" indent="0" algn="ctr">
              <a:buNone/>
              <a:defRPr sz="1467" b="0">
                <a:solidFill>
                  <a:srgbClr val="0073A0"/>
                </a:solidFill>
              </a:defRPr>
            </a:lvl1pPr>
            <a:lvl2pPr marL="457189" indent="0">
              <a:buNone/>
              <a:defRPr/>
            </a:lvl2pPr>
          </a:lstStyle>
          <a:p>
            <a:pPr lvl="0"/>
            <a:r>
              <a:rPr lang="en-GB"/>
              <a:t>Click here</a:t>
            </a:r>
            <a:endParaRPr lang="en-US"/>
          </a:p>
        </p:txBody>
      </p:sp>
      <p:sp>
        <p:nvSpPr>
          <p:cNvPr id="7" name="Rectangle 6">
            <a:extLst>
              <a:ext uri="{FF2B5EF4-FFF2-40B4-BE49-F238E27FC236}">
                <a16:creationId xmlns:a16="http://schemas.microsoft.com/office/drawing/2014/main" id="{FCA0B6BE-33A5-D395-EDBE-F7C8FEA6DF05}"/>
              </a:ext>
            </a:extLst>
          </p:cNvPr>
          <p:cNvSpPr/>
          <p:nvPr userDrawn="1"/>
        </p:nvSpPr>
        <p:spPr>
          <a:xfrm>
            <a:off x="725231" y="6790003"/>
            <a:ext cx="1146677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1588453002"/>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Profiles page">
    <p:bg>
      <p:bgPr>
        <a:solidFill>
          <a:srgbClr val="0A395B"/>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725231" y="926045"/>
            <a:ext cx="10629021" cy="505548"/>
          </a:xfrm>
          <a:prstGeom prst="rect">
            <a:avLst/>
          </a:prstGeom>
        </p:spPr>
        <p:txBody>
          <a:bodyPr>
            <a:noAutofit/>
          </a:bodyPr>
          <a:lstStyle>
            <a:lvl1pPr>
              <a:defRPr sz="4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buNone/>
              <a:defRPr b="1">
                <a:solidFill>
                  <a:srgbClr val="EAECED"/>
                </a:solidFill>
              </a:defRPr>
            </a:lvl1pPr>
          </a:lstStyle>
          <a:p>
            <a:pPr lvl="0"/>
            <a:r>
              <a:rPr lang="en-GB"/>
              <a:t>Click to add subtitle</a:t>
            </a:r>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723901" y="6313940"/>
            <a:ext cx="9747172" cy="410520"/>
          </a:xfrm>
          <a:prstGeom prst="rect">
            <a:avLst/>
          </a:prstGeom>
        </p:spPr>
        <p:txBody>
          <a:bodyPr>
            <a:noAutofit/>
          </a:bodyPr>
          <a:lstStyle>
            <a:lvl1pPr marL="0" indent="0" algn="l">
              <a:buNone/>
              <a:defRPr sz="1067" b="0" i="0">
                <a:solidFill>
                  <a:schemeClr val="bg1"/>
                </a:solidFill>
                <a:latin typeface="Arial Narrow" panose="020B0604020202020204" pitchFamily="34" charset="0"/>
                <a:cs typeface="Arial Narrow" panose="020B0604020202020204" pitchFamily="34" charset="0"/>
              </a:defRPr>
            </a:lvl1pPr>
            <a:lvl2pPr marL="457189" indent="0">
              <a:buNone/>
              <a:defRPr/>
            </a:lvl2pPr>
          </a:lstStyle>
          <a:p>
            <a:pPr lvl="0"/>
            <a:r>
              <a:rPr lang="en-GB"/>
              <a:t>Footnote if required</a:t>
            </a:r>
            <a:endParaRPr lang="en-US"/>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11172555" y="6357600"/>
            <a:ext cx="698028"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5" name="Picture Placeholder 24">
            <a:extLst>
              <a:ext uri="{FF2B5EF4-FFF2-40B4-BE49-F238E27FC236}">
                <a16:creationId xmlns:a16="http://schemas.microsoft.com/office/drawing/2014/main" id="{B916BEDC-F5F1-C546-A5FE-DB6246C3BC41}"/>
              </a:ext>
            </a:extLst>
          </p:cNvPr>
          <p:cNvSpPr>
            <a:spLocks noGrp="1"/>
          </p:cNvSpPr>
          <p:nvPr>
            <p:ph type="pic" sz="quarter" idx="102"/>
          </p:nvPr>
        </p:nvSpPr>
        <p:spPr>
          <a:xfrm>
            <a:off x="1116010" y="2810639"/>
            <a:ext cx="1380861" cy="1380861"/>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US"/>
              <a:t>Click icon to add picture</a:t>
            </a:r>
          </a:p>
        </p:txBody>
      </p:sp>
      <p:sp>
        <p:nvSpPr>
          <p:cNvPr id="26" name="Text Placeholder 2">
            <a:extLst>
              <a:ext uri="{FF2B5EF4-FFF2-40B4-BE49-F238E27FC236}">
                <a16:creationId xmlns:a16="http://schemas.microsoft.com/office/drawing/2014/main" id="{C3FFF05F-EF65-0B4E-9E90-C3D75117D189}"/>
              </a:ext>
            </a:extLst>
          </p:cNvPr>
          <p:cNvSpPr>
            <a:spLocks noGrp="1"/>
          </p:cNvSpPr>
          <p:nvPr>
            <p:ph type="body" sz="quarter" idx="65" hasCustomPrompt="1"/>
          </p:nvPr>
        </p:nvSpPr>
        <p:spPr>
          <a:xfrm>
            <a:off x="723901" y="4346444"/>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27" name="Text Placeholder 2">
            <a:extLst>
              <a:ext uri="{FF2B5EF4-FFF2-40B4-BE49-F238E27FC236}">
                <a16:creationId xmlns:a16="http://schemas.microsoft.com/office/drawing/2014/main" id="{7097CAE5-23EE-0E4A-998A-412273C349AE}"/>
              </a:ext>
            </a:extLst>
          </p:cNvPr>
          <p:cNvSpPr>
            <a:spLocks noGrp="1"/>
          </p:cNvSpPr>
          <p:nvPr>
            <p:ph type="body" sz="quarter" idx="82" hasCustomPrompt="1"/>
          </p:nvPr>
        </p:nvSpPr>
        <p:spPr>
          <a:xfrm>
            <a:off x="723901" y="4734646"/>
            <a:ext cx="2140823" cy="1197311"/>
          </a:xfrm>
          <a:prstGeom prst="rect">
            <a:avLst/>
          </a:prstGeom>
        </p:spPr>
        <p:txBody>
          <a:bodyPr>
            <a:noAutofit/>
          </a:bodyPr>
          <a:lstStyle>
            <a:lvl1pPr marL="0" indent="0" algn="ctr">
              <a:buNone/>
              <a:defRPr sz="1467" b="0">
                <a:solidFill>
                  <a:schemeClr val="bg1"/>
                </a:solidFill>
              </a:defRPr>
            </a:lvl1pPr>
            <a:lvl2pPr marL="457189" indent="0">
              <a:buNone/>
              <a:defRPr/>
            </a:lvl2pPr>
          </a:lstStyle>
          <a:p>
            <a:pPr lvl="0"/>
            <a:r>
              <a:rPr lang="en-GB"/>
              <a:t>Click here</a:t>
            </a:r>
            <a:endParaRPr lang="en-US"/>
          </a:p>
        </p:txBody>
      </p:sp>
      <p:sp>
        <p:nvSpPr>
          <p:cNvPr id="28" name="Picture Placeholder 27">
            <a:extLst>
              <a:ext uri="{FF2B5EF4-FFF2-40B4-BE49-F238E27FC236}">
                <a16:creationId xmlns:a16="http://schemas.microsoft.com/office/drawing/2014/main" id="{72A1BD0C-0F7A-CF47-B7B2-8384309268C7}"/>
              </a:ext>
            </a:extLst>
          </p:cNvPr>
          <p:cNvSpPr>
            <a:spLocks noGrp="1"/>
          </p:cNvSpPr>
          <p:nvPr>
            <p:ph type="pic" sz="quarter" idx="103"/>
          </p:nvPr>
        </p:nvSpPr>
        <p:spPr>
          <a:xfrm>
            <a:off x="3617744" y="2810639"/>
            <a:ext cx="1380861" cy="1380861"/>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US"/>
              <a:t>Click icon to add picture</a:t>
            </a:r>
          </a:p>
        </p:txBody>
      </p:sp>
      <p:sp>
        <p:nvSpPr>
          <p:cNvPr id="29" name="Text Placeholder 2">
            <a:extLst>
              <a:ext uri="{FF2B5EF4-FFF2-40B4-BE49-F238E27FC236}">
                <a16:creationId xmlns:a16="http://schemas.microsoft.com/office/drawing/2014/main" id="{42B5E869-A930-D342-99FD-F641826F622A}"/>
              </a:ext>
            </a:extLst>
          </p:cNvPr>
          <p:cNvSpPr>
            <a:spLocks noGrp="1"/>
          </p:cNvSpPr>
          <p:nvPr>
            <p:ph type="body" sz="quarter" idx="104" hasCustomPrompt="1"/>
          </p:nvPr>
        </p:nvSpPr>
        <p:spPr>
          <a:xfrm>
            <a:off x="3225635" y="4346444"/>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30" name="Text Placeholder 2">
            <a:extLst>
              <a:ext uri="{FF2B5EF4-FFF2-40B4-BE49-F238E27FC236}">
                <a16:creationId xmlns:a16="http://schemas.microsoft.com/office/drawing/2014/main" id="{B18D8A1E-235D-8B4B-9DEB-AFEA1A93CEBA}"/>
              </a:ext>
            </a:extLst>
          </p:cNvPr>
          <p:cNvSpPr>
            <a:spLocks noGrp="1"/>
          </p:cNvSpPr>
          <p:nvPr>
            <p:ph type="body" sz="quarter" idx="105" hasCustomPrompt="1"/>
          </p:nvPr>
        </p:nvSpPr>
        <p:spPr>
          <a:xfrm>
            <a:off x="3225635" y="4734646"/>
            <a:ext cx="2140823" cy="1197311"/>
          </a:xfrm>
          <a:prstGeom prst="rect">
            <a:avLst/>
          </a:prstGeom>
        </p:spPr>
        <p:txBody>
          <a:bodyPr>
            <a:noAutofit/>
          </a:bodyPr>
          <a:lstStyle>
            <a:lvl1pPr marL="0" indent="0" algn="ctr">
              <a:buNone/>
              <a:defRPr sz="1467" b="0">
                <a:solidFill>
                  <a:schemeClr val="bg1"/>
                </a:solidFill>
              </a:defRPr>
            </a:lvl1pPr>
            <a:lvl2pPr marL="457189" indent="0">
              <a:buNone/>
              <a:defRPr/>
            </a:lvl2pPr>
          </a:lstStyle>
          <a:p>
            <a:pPr lvl="0"/>
            <a:r>
              <a:rPr lang="en-GB"/>
              <a:t>Click here</a:t>
            </a:r>
            <a:endParaRPr lang="en-US"/>
          </a:p>
        </p:txBody>
      </p:sp>
      <p:sp>
        <p:nvSpPr>
          <p:cNvPr id="31" name="Picture Placeholder 30">
            <a:extLst>
              <a:ext uri="{FF2B5EF4-FFF2-40B4-BE49-F238E27FC236}">
                <a16:creationId xmlns:a16="http://schemas.microsoft.com/office/drawing/2014/main" id="{7AA95551-CB2E-6848-A8BC-2D4141606D3B}"/>
              </a:ext>
            </a:extLst>
          </p:cNvPr>
          <p:cNvSpPr>
            <a:spLocks noGrp="1"/>
          </p:cNvSpPr>
          <p:nvPr>
            <p:ph type="pic" sz="quarter" idx="109"/>
          </p:nvPr>
        </p:nvSpPr>
        <p:spPr>
          <a:xfrm>
            <a:off x="6127396" y="2810639"/>
            <a:ext cx="1380861" cy="1380861"/>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US"/>
              <a:t>Click icon to add picture</a:t>
            </a:r>
          </a:p>
        </p:txBody>
      </p:sp>
      <p:sp>
        <p:nvSpPr>
          <p:cNvPr id="32" name="Text Placeholder 2">
            <a:extLst>
              <a:ext uri="{FF2B5EF4-FFF2-40B4-BE49-F238E27FC236}">
                <a16:creationId xmlns:a16="http://schemas.microsoft.com/office/drawing/2014/main" id="{D1B14A2E-41E7-714E-9B12-2FA86D92B868}"/>
              </a:ext>
            </a:extLst>
          </p:cNvPr>
          <p:cNvSpPr>
            <a:spLocks noGrp="1"/>
          </p:cNvSpPr>
          <p:nvPr>
            <p:ph type="body" sz="quarter" idx="110" hasCustomPrompt="1"/>
          </p:nvPr>
        </p:nvSpPr>
        <p:spPr>
          <a:xfrm>
            <a:off x="5735287" y="4346444"/>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33" name="Text Placeholder 2">
            <a:extLst>
              <a:ext uri="{FF2B5EF4-FFF2-40B4-BE49-F238E27FC236}">
                <a16:creationId xmlns:a16="http://schemas.microsoft.com/office/drawing/2014/main" id="{A02BE7F7-89E9-D44A-9079-3D7B60281BB5}"/>
              </a:ext>
            </a:extLst>
          </p:cNvPr>
          <p:cNvSpPr>
            <a:spLocks noGrp="1"/>
          </p:cNvSpPr>
          <p:nvPr>
            <p:ph type="body" sz="quarter" idx="111" hasCustomPrompt="1"/>
          </p:nvPr>
        </p:nvSpPr>
        <p:spPr>
          <a:xfrm>
            <a:off x="5735287" y="4734646"/>
            <a:ext cx="2140823" cy="1197311"/>
          </a:xfrm>
          <a:prstGeom prst="rect">
            <a:avLst/>
          </a:prstGeom>
        </p:spPr>
        <p:txBody>
          <a:bodyPr>
            <a:noAutofit/>
          </a:bodyPr>
          <a:lstStyle>
            <a:lvl1pPr marL="0" indent="0" algn="ctr">
              <a:buNone/>
              <a:defRPr sz="1467" b="0">
                <a:solidFill>
                  <a:schemeClr val="bg1"/>
                </a:solidFill>
              </a:defRPr>
            </a:lvl1pPr>
            <a:lvl2pPr marL="457189" indent="0">
              <a:buNone/>
              <a:defRPr/>
            </a:lvl2pPr>
          </a:lstStyle>
          <a:p>
            <a:pPr lvl="0"/>
            <a:r>
              <a:rPr lang="en-GB"/>
              <a:t>Click here</a:t>
            </a:r>
            <a:endParaRPr lang="en-US"/>
          </a:p>
        </p:txBody>
      </p:sp>
      <p:sp>
        <p:nvSpPr>
          <p:cNvPr id="34" name="Picture Placeholder 33">
            <a:extLst>
              <a:ext uri="{FF2B5EF4-FFF2-40B4-BE49-F238E27FC236}">
                <a16:creationId xmlns:a16="http://schemas.microsoft.com/office/drawing/2014/main" id="{5BDD8AA9-53DB-A74F-AF88-E020F8115D3A}"/>
              </a:ext>
            </a:extLst>
          </p:cNvPr>
          <p:cNvSpPr>
            <a:spLocks noGrp="1"/>
          </p:cNvSpPr>
          <p:nvPr>
            <p:ph type="pic" sz="quarter" idx="115"/>
          </p:nvPr>
        </p:nvSpPr>
        <p:spPr>
          <a:xfrm>
            <a:off x="8637048" y="2810639"/>
            <a:ext cx="1380861" cy="1380861"/>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US"/>
              <a:t>Click icon to add picture</a:t>
            </a:r>
          </a:p>
        </p:txBody>
      </p:sp>
      <p:sp>
        <p:nvSpPr>
          <p:cNvPr id="35" name="Text Placeholder 2">
            <a:extLst>
              <a:ext uri="{FF2B5EF4-FFF2-40B4-BE49-F238E27FC236}">
                <a16:creationId xmlns:a16="http://schemas.microsoft.com/office/drawing/2014/main" id="{7BBAE451-FFDE-0F4D-BCAF-2FBAB755E01C}"/>
              </a:ext>
            </a:extLst>
          </p:cNvPr>
          <p:cNvSpPr>
            <a:spLocks noGrp="1"/>
          </p:cNvSpPr>
          <p:nvPr>
            <p:ph type="body" sz="quarter" idx="116" hasCustomPrompt="1"/>
          </p:nvPr>
        </p:nvSpPr>
        <p:spPr>
          <a:xfrm>
            <a:off x="8244939" y="4346444"/>
            <a:ext cx="2140823" cy="301997"/>
          </a:xfrm>
          <a:prstGeom prst="rect">
            <a:avLst/>
          </a:prstGeom>
        </p:spPr>
        <p:txBody>
          <a:bodyPr>
            <a:noAutofit/>
          </a:bodyPr>
          <a:lstStyle>
            <a:lvl1pPr marL="0" indent="0" algn="ctr">
              <a:buNone/>
              <a:defRPr sz="1600" b="1">
                <a:solidFill>
                  <a:schemeClr val="bg1"/>
                </a:solidFill>
              </a:defRPr>
            </a:lvl1pPr>
            <a:lvl2pPr marL="457189" indent="0">
              <a:buNone/>
              <a:defRPr/>
            </a:lvl2pPr>
          </a:lstStyle>
          <a:p>
            <a:pPr lvl="0"/>
            <a:r>
              <a:rPr lang="en-GB"/>
              <a:t>Click here</a:t>
            </a:r>
            <a:endParaRPr lang="en-US"/>
          </a:p>
        </p:txBody>
      </p:sp>
      <p:sp>
        <p:nvSpPr>
          <p:cNvPr id="36" name="Text Placeholder 2">
            <a:extLst>
              <a:ext uri="{FF2B5EF4-FFF2-40B4-BE49-F238E27FC236}">
                <a16:creationId xmlns:a16="http://schemas.microsoft.com/office/drawing/2014/main" id="{9D4DB348-4066-F34E-8ECD-5332D961239C}"/>
              </a:ext>
            </a:extLst>
          </p:cNvPr>
          <p:cNvSpPr>
            <a:spLocks noGrp="1"/>
          </p:cNvSpPr>
          <p:nvPr>
            <p:ph type="body" sz="quarter" idx="117" hasCustomPrompt="1"/>
          </p:nvPr>
        </p:nvSpPr>
        <p:spPr>
          <a:xfrm>
            <a:off x="8244939" y="4734646"/>
            <a:ext cx="2140823" cy="1197311"/>
          </a:xfrm>
          <a:prstGeom prst="rect">
            <a:avLst/>
          </a:prstGeom>
        </p:spPr>
        <p:txBody>
          <a:bodyPr>
            <a:noAutofit/>
          </a:bodyPr>
          <a:lstStyle>
            <a:lvl1pPr marL="0" indent="0" algn="ctr">
              <a:buNone/>
              <a:defRPr sz="1467" b="0">
                <a:solidFill>
                  <a:schemeClr val="bg1"/>
                </a:solidFill>
              </a:defRPr>
            </a:lvl1pPr>
            <a:lvl2pPr marL="457189" indent="0">
              <a:buNone/>
              <a:defRPr/>
            </a:lvl2pPr>
          </a:lstStyle>
          <a:p>
            <a:pPr lvl="0"/>
            <a:r>
              <a:rPr lang="en-GB"/>
              <a:t>Click here</a:t>
            </a:r>
            <a:endParaRPr lang="en-US"/>
          </a:p>
        </p:txBody>
      </p:sp>
      <p:sp>
        <p:nvSpPr>
          <p:cNvPr id="7" name="Rectangle 6">
            <a:extLst>
              <a:ext uri="{FF2B5EF4-FFF2-40B4-BE49-F238E27FC236}">
                <a16:creationId xmlns:a16="http://schemas.microsoft.com/office/drawing/2014/main" id="{FCA0B6BE-33A5-D395-EDBE-F7C8FEA6DF05}"/>
              </a:ext>
            </a:extLst>
          </p:cNvPr>
          <p:cNvSpPr/>
          <p:nvPr userDrawn="1"/>
        </p:nvSpPr>
        <p:spPr>
          <a:xfrm>
            <a:off x="725231" y="6790003"/>
            <a:ext cx="1146677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1325882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ne column text on blue">
    <p:bg>
      <p:bgPr>
        <a:solidFill>
          <a:srgbClr val="0A395B"/>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9530D350-AB8E-3545-9B8C-F6E2EA859694}"/>
              </a:ext>
            </a:extLst>
          </p:cNvPr>
          <p:cNvSpPr>
            <a:spLocks noGrp="1"/>
          </p:cNvSpPr>
          <p:nvPr>
            <p:ph type="title" hasCustomPrompt="1"/>
          </p:nvPr>
        </p:nvSpPr>
        <p:spPr>
          <a:xfrm>
            <a:off x="725231" y="926045"/>
            <a:ext cx="10629021" cy="505548"/>
          </a:xfrm>
          <a:prstGeom prst="rect">
            <a:avLst/>
          </a:prstGeom>
        </p:spPr>
        <p:txBody>
          <a:bodyPr>
            <a:noAutofit/>
          </a:bodyPr>
          <a:lstStyle>
            <a:lvl1pPr>
              <a:defRPr sz="4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9" name="Text Placeholder 21">
            <a:extLst>
              <a:ext uri="{FF2B5EF4-FFF2-40B4-BE49-F238E27FC236}">
                <a16:creationId xmlns:a16="http://schemas.microsoft.com/office/drawing/2014/main" id="{A75D4DFE-60E1-7842-9F36-6F4243CB7A7D}"/>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buNone/>
              <a:defRPr b="1">
                <a:solidFill>
                  <a:srgbClr val="0096FF"/>
                </a:solidFill>
              </a:defRPr>
            </a:lvl1pPr>
          </a:lstStyle>
          <a:p>
            <a:pPr lvl="0"/>
            <a:r>
              <a:rPr lang="en-GB"/>
              <a:t>Click to add subtitle</a:t>
            </a:r>
          </a:p>
        </p:txBody>
      </p:sp>
      <p:sp>
        <p:nvSpPr>
          <p:cNvPr id="10" name="Slide Number Placeholder 7">
            <a:extLst>
              <a:ext uri="{FF2B5EF4-FFF2-40B4-BE49-F238E27FC236}">
                <a16:creationId xmlns:a16="http://schemas.microsoft.com/office/drawing/2014/main" id="{29C21A50-32C1-164C-98DC-F33181782C7E}"/>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3">
            <a:extLst>
              <a:ext uri="{FF2B5EF4-FFF2-40B4-BE49-F238E27FC236}">
                <a16:creationId xmlns:a16="http://schemas.microsoft.com/office/drawing/2014/main" id="{176D6B2A-5745-F1BE-C0FD-7269B87C553D}"/>
              </a:ext>
            </a:extLst>
          </p:cNvPr>
          <p:cNvSpPr>
            <a:spLocks noGrp="1"/>
          </p:cNvSpPr>
          <p:nvPr>
            <p:ph type="body" sz="quarter" idx="21" hasCustomPrompt="1"/>
          </p:nvPr>
        </p:nvSpPr>
        <p:spPr>
          <a:xfrm>
            <a:off x="723901" y="2012262"/>
            <a:ext cx="10629900" cy="4033212"/>
          </a:xfrm>
          <a:prstGeom prst="rect">
            <a:avLst/>
          </a:prstGeom>
        </p:spPr>
        <p:txBody>
          <a:bodyPr numCol="1" spcCol="180000">
            <a:noAutofit/>
          </a:bodyPr>
          <a:lstStyle>
            <a:lvl1pPr marL="0" indent="0">
              <a:lnSpc>
                <a:spcPts val="3067"/>
              </a:lnSpc>
              <a:spcAft>
                <a:spcPts val="400"/>
              </a:spcAft>
              <a:buFont typeface="Arial" panose="020B0604020202020204" pitchFamily="34" charset="0"/>
              <a:buNone/>
              <a:defRPr>
                <a:solidFill>
                  <a:schemeClr val="bg1"/>
                </a:solidFill>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a:t>
            </a:r>
          </a:p>
          <a:p>
            <a:pPr lvl="0"/>
            <a:endParaRPr lang="en-GB"/>
          </a:p>
        </p:txBody>
      </p:sp>
      <p:sp>
        <p:nvSpPr>
          <p:cNvPr id="13" name="Rectangle 12">
            <a:extLst>
              <a:ext uri="{FF2B5EF4-FFF2-40B4-BE49-F238E27FC236}">
                <a16:creationId xmlns:a16="http://schemas.microsoft.com/office/drawing/2014/main" id="{F8051067-013C-BC8D-ECA8-637AA5AAB017}"/>
              </a:ext>
            </a:extLst>
          </p:cNvPr>
          <p:cNvSpPr/>
          <p:nvPr userDrawn="1"/>
        </p:nvSpPr>
        <p:spPr>
          <a:xfrm>
            <a:off x="725230" y="6790003"/>
            <a:ext cx="11466769"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15452951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entred one column no line on blue">
    <p:bg>
      <p:bgPr>
        <a:solidFill>
          <a:srgbClr val="0A395B"/>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9530D350-AB8E-3545-9B8C-F6E2EA859694}"/>
              </a:ext>
            </a:extLst>
          </p:cNvPr>
          <p:cNvSpPr>
            <a:spLocks noGrp="1"/>
          </p:cNvSpPr>
          <p:nvPr>
            <p:ph type="title" hasCustomPrompt="1"/>
          </p:nvPr>
        </p:nvSpPr>
        <p:spPr>
          <a:xfrm>
            <a:off x="725231" y="926045"/>
            <a:ext cx="10629021" cy="505548"/>
          </a:xfrm>
          <a:prstGeom prst="rect">
            <a:avLst/>
          </a:prstGeom>
        </p:spPr>
        <p:txBody>
          <a:bodyPr>
            <a:noAutofit/>
          </a:bodyPr>
          <a:lstStyle>
            <a:lvl1pPr algn="ctr">
              <a:defRPr sz="4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9" name="Text Placeholder 21">
            <a:extLst>
              <a:ext uri="{FF2B5EF4-FFF2-40B4-BE49-F238E27FC236}">
                <a16:creationId xmlns:a16="http://schemas.microsoft.com/office/drawing/2014/main" id="{A75D4DFE-60E1-7842-9F36-6F4243CB7A7D}"/>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lgn="ctr">
              <a:buNone/>
              <a:defRPr b="1">
                <a:solidFill>
                  <a:srgbClr val="FFE000"/>
                </a:solidFill>
              </a:defRPr>
            </a:lvl1pPr>
          </a:lstStyle>
          <a:p>
            <a:pPr lvl="0"/>
            <a:r>
              <a:rPr lang="en-GB"/>
              <a:t>Click to add subtitle</a:t>
            </a:r>
          </a:p>
        </p:txBody>
      </p:sp>
      <p:sp>
        <p:nvSpPr>
          <p:cNvPr id="10" name="Slide Number Placeholder 7">
            <a:extLst>
              <a:ext uri="{FF2B5EF4-FFF2-40B4-BE49-F238E27FC236}">
                <a16:creationId xmlns:a16="http://schemas.microsoft.com/office/drawing/2014/main" id="{29C21A50-32C1-164C-98DC-F33181782C7E}"/>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3">
            <a:extLst>
              <a:ext uri="{FF2B5EF4-FFF2-40B4-BE49-F238E27FC236}">
                <a16:creationId xmlns:a16="http://schemas.microsoft.com/office/drawing/2014/main" id="{293DBD81-AD17-343F-5CC4-5BC639A0CED0}"/>
              </a:ext>
            </a:extLst>
          </p:cNvPr>
          <p:cNvSpPr>
            <a:spLocks noGrp="1"/>
          </p:cNvSpPr>
          <p:nvPr>
            <p:ph type="body" sz="quarter" idx="21" hasCustomPrompt="1"/>
          </p:nvPr>
        </p:nvSpPr>
        <p:spPr>
          <a:xfrm>
            <a:off x="723901" y="2012262"/>
            <a:ext cx="10629900" cy="4033212"/>
          </a:xfrm>
          <a:prstGeom prst="rect">
            <a:avLst/>
          </a:prstGeom>
        </p:spPr>
        <p:txBody>
          <a:bodyPr numCol="1" spcCol="180000">
            <a:noAutofit/>
          </a:bodyPr>
          <a:lstStyle>
            <a:lvl1pPr marL="0" indent="0" algn="ctr">
              <a:buFont typeface="Arial" panose="020B0604020202020204" pitchFamily="34" charset="0"/>
              <a:buNone/>
              <a:defRPr>
                <a:solidFill>
                  <a:schemeClr val="bg1"/>
                </a:solidFill>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a:t>
            </a:r>
            <a:r>
              <a:rPr lang="en-GB" err="1"/>
              <a:t>Egestas</a:t>
            </a:r>
            <a:r>
              <a:rPr lang="en-GB"/>
              <a:t> </a:t>
            </a:r>
            <a:r>
              <a:rPr lang="en-GB" err="1"/>
              <a:t>erat</a:t>
            </a:r>
            <a:r>
              <a:rPr lang="en-GB"/>
              <a:t> </a:t>
            </a:r>
            <a:r>
              <a:rPr lang="en-GB" err="1"/>
              <a:t>imperdiet</a:t>
            </a:r>
            <a:r>
              <a:rPr lang="en-GB"/>
              <a:t> </a:t>
            </a:r>
            <a:r>
              <a:rPr lang="en-GB" err="1"/>
              <a:t>sed</a:t>
            </a:r>
            <a:r>
              <a:rPr lang="en-GB"/>
              <a:t> </a:t>
            </a:r>
            <a:r>
              <a:rPr lang="en-GB" err="1"/>
              <a:t>euismod</a:t>
            </a:r>
            <a:r>
              <a:rPr lang="en-GB"/>
              <a:t> nisi.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a:t>
            </a:r>
          </a:p>
          <a:p>
            <a:pPr lvl="0"/>
            <a:endParaRPr lang="en-GB"/>
          </a:p>
        </p:txBody>
      </p:sp>
      <p:sp>
        <p:nvSpPr>
          <p:cNvPr id="3" name="Rectangle 2">
            <a:extLst>
              <a:ext uri="{FF2B5EF4-FFF2-40B4-BE49-F238E27FC236}">
                <a16:creationId xmlns:a16="http://schemas.microsoft.com/office/drawing/2014/main" id="{349DC788-0C15-1487-B1CB-24B3E2074483}"/>
              </a:ext>
            </a:extLst>
          </p:cNvPr>
          <p:cNvSpPr/>
          <p:nvPr userDrawn="1"/>
        </p:nvSpPr>
        <p:spPr>
          <a:xfrm>
            <a:off x="-116618" y="6790003"/>
            <a:ext cx="12308620"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15118181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text on blue">
    <p:bg>
      <p:bgPr>
        <a:solidFill>
          <a:srgbClr val="0A395B"/>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9530D350-AB8E-3545-9B8C-F6E2EA859694}"/>
              </a:ext>
            </a:extLst>
          </p:cNvPr>
          <p:cNvSpPr>
            <a:spLocks noGrp="1"/>
          </p:cNvSpPr>
          <p:nvPr>
            <p:ph type="title" hasCustomPrompt="1"/>
          </p:nvPr>
        </p:nvSpPr>
        <p:spPr>
          <a:xfrm>
            <a:off x="725231" y="926045"/>
            <a:ext cx="10629021" cy="505548"/>
          </a:xfrm>
          <a:prstGeom prst="rect">
            <a:avLst/>
          </a:prstGeom>
        </p:spPr>
        <p:txBody>
          <a:bodyPr>
            <a:noAutofit/>
          </a:bodyPr>
          <a:lstStyle>
            <a:lvl1pPr>
              <a:defRPr sz="4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9" name="Text Placeholder 21">
            <a:extLst>
              <a:ext uri="{FF2B5EF4-FFF2-40B4-BE49-F238E27FC236}">
                <a16:creationId xmlns:a16="http://schemas.microsoft.com/office/drawing/2014/main" id="{A75D4DFE-60E1-7842-9F36-6F4243CB7A7D}"/>
              </a:ext>
            </a:extLst>
          </p:cNvPr>
          <p:cNvSpPr>
            <a:spLocks noGrp="1"/>
          </p:cNvSpPr>
          <p:nvPr>
            <p:ph type="body" sz="quarter" idx="20" hasCustomPrompt="1"/>
          </p:nvPr>
        </p:nvSpPr>
        <p:spPr>
          <a:xfrm>
            <a:off x="723901" y="1460602"/>
            <a:ext cx="10629900" cy="347133"/>
          </a:xfrm>
          <a:prstGeom prst="rect">
            <a:avLst/>
          </a:prstGeom>
        </p:spPr>
        <p:txBody>
          <a:bodyPr>
            <a:noAutofit/>
          </a:bodyPr>
          <a:lstStyle>
            <a:lvl1pPr marL="0" indent="0">
              <a:buNone/>
              <a:defRPr b="1">
                <a:solidFill>
                  <a:srgbClr val="EAECED"/>
                </a:solidFill>
              </a:defRPr>
            </a:lvl1pPr>
          </a:lstStyle>
          <a:p>
            <a:pPr lvl="0"/>
            <a:r>
              <a:rPr lang="en-GB"/>
              <a:t>Click to add subtitle</a:t>
            </a:r>
          </a:p>
        </p:txBody>
      </p:sp>
      <p:sp>
        <p:nvSpPr>
          <p:cNvPr id="10" name="Slide Number Placeholder 7">
            <a:extLst>
              <a:ext uri="{FF2B5EF4-FFF2-40B4-BE49-F238E27FC236}">
                <a16:creationId xmlns:a16="http://schemas.microsoft.com/office/drawing/2014/main" id="{70408D31-7187-2E41-99D3-46C705C57476}"/>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3">
            <a:extLst>
              <a:ext uri="{FF2B5EF4-FFF2-40B4-BE49-F238E27FC236}">
                <a16:creationId xmlns:a16="http://schemas.microsoft.com/office/drawing/2014/main" id="{6D7745AF-7AE0-C869-F13C-A1CD69A7B2FC}"/>
              </a:ext>
            </a:extLst>
          </p:cNvPr>
          <p:cNvSpPr>
            <a:spLocks noGrp="1"/>
          </p:cNvSpPr>
          <p:nvPr>
            <p:ph type="body" sz="quarter" idx="21" hasCustomPrompt="1"/>
          </p:nvPr>
        </p:nvSpPr>
        <p:spPr>
          <a:xfrm>
            <a:off x="723901" y="2012262"/>
            <a:ext cx="10629900" cy="4033212"/>
          </a:xfrm>
        </p:spPr>
        <p:txBody>
          <a:bodyPr numCol="2" spcCol="36000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pPr lvl="0"/>
            <a:r>
              <a:rPr lang="en-GB"/>
              <a:t>Click to add double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r>
            <a:r>
              <a:rPr lang="en-GB" err="1"/>
              <a:t>Egestas</a:t>
            </a:r>
            <a:r>
              <a:rPr lang="en-GB"/>
              <a:t> </a:t>
            </a:r>
            <a:r>
              <a:rPr lang="en-GB" err="1"/>
              <a:t>erat</a:t>
            </a:r>
            <a:r>
              <a:rPr lang="en-GB"/>
              <a:t> </a:t>
            </a:r>
            <a:r>
              <a:rPr lang="en-GB" err="1"/>
              <a:t>imperdiet</a:t>
            </a:r>
            <a:r>
              <a:rPr lang="en-GB"/>
              <a:t> </a:t>
            </a:r>
            <a:r>
              <a:rPr lang="en-GB" err="1"/>
              <a:t>sed</a:t>
            </a:r>
            <a:r>
              <a:rPr lang="en-GB"/>
              <a:t> </a:t>
            </a:r>
            <a:r>
              <a:rPr lang="en-GB" err="1"/>
              <a:t>euismod</a:t>
            </a:r>
            <a:r>
              <a:rPr lang="en-GB"/>
              <a:t> nisi.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endParaRPr lang="en-GB"/>
          </a:p>
          <a:p>
            <a:pPr lvl="0"/>
            <a:r>
              <a:rPr lang="en-GB"/>
              <a:t>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hac</a:t>
            </a:r>
            <a:r>
              <a:rPr lang="en-GB"/>
              <a:t> </a:t>
            </a:r>
            <a:r>
              <a:rPr lang="en-GB" err="1"/>
              <a:t>habitasse</a:t>
            </a:r>
            <a:r>
              <a:rPr lang="en-GB"/>
              <a:t>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hac</a:t>
            </a:r>
            <a:r>
              <a:rPr lang="en-GB"/>
              <a:t> </a:t>
            </a:r>
            <a:r>
              <a:rPr lang="en-GB" err="1"/>
              <a:t>habitasse</a:t>
            </a:r>
            <a:r>
              <a:rPr lang="en-GB"/>
              <a:t>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 Proin </a:t>
            </a:r>
            <a:r>
              <a:rPr lang="en-GB" err="1"/>
              <a:t>nibh</a:t>
            </a:r>
            <a:r>
              <a:rPr lang="en-GB"/>
              <a:t> </a:t>
            </a:r>
            <a:r>
              <a:rPr lang="en-GB" err="1"/>
              <a:t>nisl</a:t>
            </a:r>
            <a:r>
              <a:rPr lang="en-GB"/>
              <a:t> </a:t>
            </a:r>
            <a:r>
              <a:rPr lang="en-GB" err="1"/>
              <a:t>oranste</a:t>
            </a:r>
            <a:r>
              <a:rPr lang="en-GB"/>
              <a:t> </a:t>
            </a:r>
            <a:r>
              <a:rPr lang="en-GB" err="1"/>
              <a:t>ftoeu</a:t>
            </a:r>
            <a:r>
              <a:rPr lang="en-GB"/>
              <a:t> </a:t>
            </a:r>
            <a:r>
              <a:rPr lang="en-GB" err="1"/>
              <a:t>condimentum</a:t>
            </a:r>
            <a:r>
              <a:rPr lang="en-GB"/>
              <a:t> id </a:t>
            </a:r>
            <a:r>
              <a:rPr lang="en-GB" err="1"/>
              <a:t>venenatis</a:t>
            </a:r>
            <a:r>
              <a:rPr lang="en-GB"/>
              <a:t> a vitae </a:t>
            </a:r>
            <a:r>
              <a:rPr lang="en-GB" err="1"/>
              <a:t>sapien</a:t>
            </a:r>
            <a:r>
              <a:rPr lang="en-GB"/>
              <a:t>.</a:t>
            </a:r>
          </a:p>
        </p:txBody>
      </p:sp>
      <p:cxnSp>
        <p:nvCxnSpPr>
          <p:cNvPr id="3" name="Straight Arrow Connector 2">
            <a:extLst>
              <a:ext uri="{FF2B5EF4-FFF2-40B4-BE49-F238E27FC236}">
                <a16:creationId xmlns:a16="http://schemas.microsoft.com/office/drawing/2014/main" id="{19F0416B-FCF9-109D-F0D7-3789DB18AB27}"/>
              </a:ext>
            </a:extLst>
          </p:cNvPr>
          <p:cNvCxnSpPr>
            <a:cxnSpLocks/>
          </p:cNvCxnSpPr>
          <p:nvPr userDrawn="1"/>
        </p:nvCxnSpPr>
        <p:spPr>
          <a:xfrm>
            <a:off x="5998669" y="2571590"/>
            <a:ext cx="0" cy="2679167"/>
          </a:xfrm>
          <a:prstGeom prst="straightConnector1">
            <a:avLst/>
          </a:prstGeom>
          <a:ln>
            <a:solidFill>
              <a:schemeClr val="bg1">
                <a:lumMod val="75000"/>
              </a:schemeClr>
            </a:solidFill>
          </a:ln>
        </p:spPr>
        <p:style>
          <a:lnRef idx="1">
            <a:schemeClr val="accent2"/>
          </a:lnRef>
          <a:fillRef idx="0">
            <a:schemeClr val="accent2"/>
          </a:fillRef>
          <a:effectRef idx="0">
            <a:schemeClr val="accent2"/>
          </a:effectRef>
          <a:fontRef idx="minor">
            <a:schemeClr val="tx1"/>
          </a:fontRef>
        </p:style>
      </p:cxnSp>
      <p:sp>
        <p:nvSpPr>
          <p:cNvPr id="5" name="Rectangle 4">
            <a:extLst>
              <a:ext uri="{FF2B5EF4-FFF2-40B4-BE49-F238E27FC236}">
                <a16:creationId xmlns:a16="http://schemas.microsoft.com/office/drawing/2014/main" id="{3CF5927C-25C0-36DB-066C-1A371A161286}"/>
              </a:ext>
            </a:extLst>
          </p:cNvPr>
          <p:cNvSpPr/>
          <p:nvPr userDrawn="1"/>
        </p:nvSpPr>
        <p:spPr>
          <a:xfrm>
            <a:off x="725230" y="6790003"/>
            <a:ext cx="11466769"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2808879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CE43-0541-4E34-836F-5CE390090F36}"/>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44CE5F24-206F-471D-8E7A-F90D9B41B419}"/>
              </a:ext>
            </a:extLst>
          </p:cNvPr>
          <p:cNvSpPr>
            <a:spLocks noGrp="1"/>
          </p:cNvSpPr>
          <p:nvPr>
            <p:ph type="dt" sz="half" idx="10"/>
          </p:nvPr>
        </p:nvSpPr>
        <p:spPr/>
        <p:txBody>
          <a:bodyPr/>
          <a:lstStyle/>
          <a:p>
            <a:fld id="{0640DF4C-D4E6-42CC-9638-838F909ADD86}" type="datetimeFigureOut">
              <a:rPr lang="en-NZ" smtClean="0"/>
              <a:t>19/09/2025</a:t>
            </a:fld>
            <a:endParaRPr lang="en-NZ"/>
          </a:p>
        </p:txBody>
      </p:sp>
      <p:sp>
        <p:nvSpPr>
          <p:cNvPr id="4" name="Footer Placeholder 3">
            <a:extLst>
              <a:ext uri="{FF2B5EF4-FFF2-40B4-BE49-F238E27FC236}">
                <a16:creationId xmlns:a16="http://schemas.microsoft.com/office/drawing/2014/main" id="{3C186607-462E-4F79-9751-E09369C49D81}"/>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EFD0534D-D989-44A8-B900-813501C3C39B}"/>
              </a:ext>
            </a:extLst>
          </p:cNvPr>
          <p:cNvSpPr>
            <a:spLocks noGrp="1"/>
          </p:cNvSpPr>
          <p:nvPr>
            <p:ph type="sldNum" sz="quarter" idx="12"/>
          </p:nvPr>
        </p:nvSpPr>
        <p:spPr/>
        <p:txBody>
          <a:bodyPr/>
          <a:lstStyle/>
          <a:p>
            <a:fld id="{6C87B176-B37D-4C86-A52E-BA5BA3F57D67}" type="slidenum">
              <a:rPr lang="en-NZ" smtClean="0"/>
              <a:t>‹#›</a:t>
            </a:fld>
            <a:endParaRPr lang="en-NZ"/>
          </a:p>
        </p:txBody>
      </p:sp>
    </p:spTree>
    <p:extLst>
      <p:ext uri="{BB962C8B-B14F-4D97-AF65-F5344CB8AC3E}">
        <p14:creationId xmlns:p14="http://schemas.microsoft.com/office/powerpoint/2010/main" val="31832566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eft half image with text - blue">
    <p:bg>
      <p:bgPr>
        <a:solidFill>
          <a:srgbClr val="0A395B"/>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0" y="0"/>
            <a:ext cx="6096000" cy="6858000"/>
          </a:xfrm>
          <a:prstGeom prst="rect">
            <a:avLst/>
          </a:prstGeom>
        </p:spPr>
        <p:txBody>
          <a:bodyPr/>
          <a:lstStyle>
            <a:lvl1pPr marL="0" indent="0" algn="ctr">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9" name="Title 7">
            <a:extLst>
              <a:ext uri="{FF2B5EF4-FFF2-40B4-BE49-F238E27FC236}">
                <a16:creationId xmlns:a16="http://schemas.microsoft.com/office/drawing/2014/main" id="{1E8CDABC-6D31-5A4E-BB19-6B34029AEB8D}"/>
              </a:ext>
            </a:extLst>
          </p:cNvPr>
          <p:cNvSpPr>
            <a:spLocks noGrp="1"/>
          </p:cNvSpPr>
          <p:nvPr>
            <p:ph type="title" hasCustomPrompt="1"/>
          </p:nvPr>
        </p:nvSpPr>
        <p:spPr>
          <a:xfrm>
            <a:off x="6907879" y="926045"/>
            <a:ext cx="5145156" cy="505548"/>
          </a:xfrm>
          <a:prstGeom prst="rect">
            <a:avLst/>
          </a:prstGeom>
        </p:spPr>
        <p:txBody>
          <a:bodyPr>
            <a:noAutofit/>
          </a:bodyPr>
          <a:lstStyle>
            <a:lvl1pPr>
              <a:defRPr sz="4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2" name="Text Placeholder 21">
            <a:extLst>
              <a:ext uri="{FF2B5EF4-FFF2-40B4-BE49-F238E27FC236}">
                <a16:creationId xmlns:a16="http://schemas.microsoft.com/office/drawing/2014/main" id="{AB5015EC-A889-6943-9DE0-3D86A3D0C936}"/>
              </a:ext>
            </a:extLst>
          </p:cNvPr>
          <p:cNvSpPr>
            <a:spLocks noGrp="1"/>
          </p:cNvSpPr>
          <p:nvPr>
            <p:ph type="body" sz="quarter" idx="20" hasCustomPrompt="1"/>
          </p:nvPr>
        </p:nvSpPr>
        <p:spPr>
          <a:xfrm>
            <a:off x="6906551" y="1460602"/>
            <a:ext cx="5145581" cy="347133"/>
          </a:xfrm>
          <a:prstGeom prst="rect">
            <a:avLst/>
          </a:prstGeom>
        </p:spPr>
        <p:txBody>
          <a:bodyPr>
            <a:noAutofit/>
          </a:bodyPr>
          <a:lstStyle>
            <a:lvl1pPr marL="0" indent="0">
              <a:buNone/>
              <a:defRPr b="1">
                <a:solidFill>
                  <a:srgbClr val="0073A0"/>
                </a:solidFill>
              </a:defRPr>
            </a:lvl1pPr>
          </a:lstStyle>
          <a:p>
            <a:pPr lvl="0"/>
            <a:r>
              <a:rPr lang="en-GB"/>
              <a:t>Click to add subtitle</a:t>
            </a:r>
          </a:p>
        </p:txBody>
      </p:sp>
      <p:sp>
        <p:nvSpPr>
          <p:cNvPr id="14" name="Text Placeholder 23">
            <a:extLst>
              <a:ext uri="{FF2B5EF4-FFF2-40B4-BE49-F238E27FC236}">
                <a16:creationId xmlns:a16="http://schemas.microsoft.com/office/drawing/2014/main" id="{41EC5BE4-78C9-B34D-AFFA-20F880348FCA}"/>
              </a:ext>
            </a:extLst>
          </p:cNvPr>
          <p:cNvSpPr>
            <a:spLocks noGrp="1"/>
          </p:cNvSpPr>
          <p:nvPr>
            <p:ph type="body" sz="quarter" idx="21" hasCustomPrompt="1"/>
          </p:nvPr>
        </p:nvSpPr>
        <p:spPr>
          <a:xfrm>
            <a:off x="6906551" y="2012262"/>
            <a:ext cx="5145581" cy="4033212"/>
          </a:xfrm>
          <a:prstGeom prst="rect">
            <a:avLst/>
          </a:prstGeom>
        </p:spPr>
        <p:txBody>
          <a:bodyPr numCol="1" spcCol="180000">
            <a:noAutofit/>
          </a:bodyPr>
          <a:lstStyle>
            <a:lvl1pPr marL="0" indent="0">
              <a:buNone/>
              <a:defRPr>
                <a:solidFill>
                  <a:schemeClr val="bg1"/>
                </a:solidFill>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a:t>
            </a:r>
          </a:p>
        </p:txBody>
      </p:sp>
      <p:sp>
        <p:nvSpPr>
          <p:cNvPr id="8" name="Slide Number Placeholder 7">
            <a:extLst>
              <a:ext uri="{FF2B5EF4-FFF2-40B4-BE49-F238E27FC236}">
                <a16:creationId xmlns:a16="http://schemas.microsoft.com/office/drawing/2014/main" id="{1761B534-E018-F045-8C9A-82FD20522467}"/>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2E2A8D67-4FF2-42E1-AE27-C57EFB6B0C00}"/>
              </a:ext>
            </a:extLst>
          </p:cNvPr>
          <p:cNvSpPr/>
          <p:nvPr userDrawn="1"/>
        </p:nvSpPr>
        <p:spPr>
          <a:xfrm>
            <a:off x="7062237" y="6790003"/>
            <a:ext cx="5129764"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37448720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ight half image with text - blue">
    <p:bg>
      <p:bgPr>
        <a:solidFill>
          <a:srgbClr val="0A395B"/>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D94F482D-C1CC-9243-8880-C10A68B51A4A}"/>
              </a:ext>
            </a:extLst>
          </p:cNvPr>
          <p:cNvSpPr>
            <a:spLocks noGrp="1"/>
          </p:cNvSpPr>
          <p:nvPr>
            <p:ph type="title" hasCustomPrompt="1"/>
          </p:nvPr>
        </p:nvSpPr>
        <p:spPr>
          <a:xfrm>
            <a:off x="725231" y="926045"/>
            <a:ext cx="4878688" cy="505548"/>
          </a:xfrm>
          <a:prstGeom prst="rect">
            <a:avLst/>
          </a:prstGeom>
        </p:spPr>
        <p:txBody>
          <a:bodyPr>
            <a:noAutofit/>
          </a:bodyPr>
          <a:lstStyle>
            <a:lvl1pPr>
              <a:defRPr sz="4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2" name="Text Placeholder 21">
            <a:extLst>
              <a:ext uri="{FF2B5EF4-FFF2-40B4-BE49-F238E27FC236}">
                <a16:creationId xmlns:a16="http://schemas.microsoft.com/office/drawing/2014/main" id="{AD6B4FA6-956D-0B4E-9861-08A05132B082}"/>
              </a:ext>
            </a:extLst>
          </p:cNvPr>
          <p:cNvSpPr>
            <a:spLocks noGrp="1"/>
          </p:cNvSpPr>
          <p:nvPr>
            <p:ph type="body" sz="quarter" idx="21" hasCustomPrompt="1"/>
          </p:nvPr>
        </p:nvSpPr>
        <p:spPr>
          <a:xfrm>
            <a:off x="723901" y="1460602"/>
            <a:ext cx="4879091" cy="347133"/>
          </a:xfrm>
          <a:prstGeom prst="rect">
            <a:avLst/>
          </a:prstGeom>
        </p:spPr>
        <p:txBody>
          <a:bodyPr>
            <a:noAutofit/>
          </a:bodyPr>
          <a:lstStyle>
            <a:lvl1pPr marL="0" indent="0">
              <a:buNone/>
              <a:defRPr b="1" baseline="0">
                <a:solidFill>
                  <a:srgbClr val="EAECED"/>
                </a:solidFill>
              </a:defRPr>
            </a:lvl1pPr>
          </a:lstStyle>
          <a:p>
            <a:pPr lvl="0"/>
            <a:r>
              <a:rPr lang="en-GB"/>
              <a:t>Click to add subtitle</a:t>
            </a:r>
          </a:p>
        </p:txBody>
      </p:sp>
      <p:sp>
        <p:nvSpPr>
          <p:cNvPr id="14" name="Text Placeholder 23">
            <a:extLst>
              <a:ext uri="{FF2B5EF4-FFF2-40B4-BE49-F238E27FC236}">
                <a16:creationId xmlns:a16="http://schemas.microsoft.com/office/drawing/2014/main" id="{A3EE51B5-0795-7646-AFC8-32F803FBE362}"/>
              </a:ext>
            </a:extLst>
          </p:cNvPr>
          <p:cNvSpPr>
            <a:spLocks noGrp="1"/>
          </p:cNvSpPr>
          <p:nvPr>
            <p:ph type="body" sz="quarter" idx="22" hasCustomPrompt="1"/>
          </p:nvPr>
        </p:nvSpPr>
        <p:spPr>
          <a:xfrm>
            <a:off x="723901" y="2012262"/>
            <a:ext cx="4879091" cy="4033212"/>
          </a:xfrm>
          <a:prstGeom prst="rect">
            <a:avLst/>
          </a:prstGeom>
        </p:spPr>
        <p:txBody>
          <a:bodyPr numCol="1" spcCol="180000">
            <a:noAutofit/>
          </a:bodyPr>
          <a:lstStyle>
            <a:lvl1pPr marL="0" indent="0">
              <a:buFont typeface="Arial" panose="020B0604020202020204" pitchFamily="34" charset="0"/>
              <a:buNone/>
              <a:defRPr>
                <a:solidFill>
                  <a:schemeClr val="bg1"/>
                </a:solidFill>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a:t>Magna </a:t>
            </a:r>
            <a:r>
              <a:rPr lang="en-GB" err="1"/>
              <a:t>fringilla</a:t>
            </a:r>
            <a:r>
              <a:rPr lang="en-GB"/>
              <a:t> </a:t>
            </a:r>
            <a:r>
              <a:rPr lang="en-GB" err="1"/>
              <a:t>urna</a:t>
            </a:r>
            <a:r>
              <a:rPr lang="en-GB"/>
              <a:t>. Integer </a:t>
            </a:r>
            <a:r>
              <a:rPr lang="en-GB" err="1"/>
              <a:t>quis</a:t>
            </a:r>
            <a:r>
              <a:rPr lang="en-GB"/>
              <a:t> sed. Dui </a:t>
            </a:r>
            <a:r>
              <a:rPr lang="en-GB" err="1"/>
              <a:t>ut</a:t>
            </a:r>
            <a:r>
              <a:rPr lang="en-GB"/>
              <a:t> </a:t>
            </a:r>
            <a:r>
              <a:rPr lang="en-GB" err="1"/>
              <a:t>ornare</a:t>
            </a:r>
            <a:r>
              <a:rPr lang="en-GB"/>
              <a:t> </a:t>
            </a:r>
            <a:r>
              <a:rPr lang="en-GB" err="1"/>
              <a:t>lectus</a:t>
            </a:r>
            <a:r>
              <a:rPr lang="en-GB"/>
              <a:t> sit </a:t>
            </a:r>
            <a:r>
              <a:rPr lang="en-GB" err="1"/>
              <a:t>amet</a:t>
            </a:r>
            <a:r>
              <a:rPr lang="en-GB"/>
              <a:t> est. Proin </a:t>
            </a:r>
            <a:r>
              <a:rPr lang="en-GB" err="1"/>
              <a:t>nibh</a:t>
            </a:r>
            <a:r>
              <a:rPr lang="en-GB"/>
              <a:t> </a:t>
            </a:r>
            <a:r>
              <a:rPr lang="en-GB" err="1"/>
              <a:t>nisl</a:t>
            </a:r>
            <a:r>
              <a:rPr lang="en-GB"/>
              <a:t> </a:t>
            </a:r>
            <a:r>
              <a:rPr lang="en-GB" err="1"/>
              <a:t>condimentum</a:t>
            </a:r>
            <a:r>
              <a:rPr lang="en-GB"/>
              <a:t> id </a:t>
            </a:r>
            <a:r>
              <a:rPr lang="en-GB" err="1"/>
              <a:t>venenatis</a:t>
            </a:r>
            <a:r>
              <a:rPr lang="en-GB"/>
              <a:t> a vitae </a:t>
            </a:r>
            <a:r>
              <a:rPr lang="en-GB" err="1"/>
              <a:t>sapien</a:t>
            </a:r>
            <a:r>
              <a:rPr lang="en-GB"/>
              <a:t>.</a:t>
            </a:r>
          </a:p>
        </p:txBody>
      </p:sp>
      <p:sp>
        <p:nvSpPr>
          <p:cNvPr id="8" name="Slide Number Placeholder 7">
            <a:extLst>
              <a:ext uri="{FF2B5EF4-FFF2-40B4-BE49-F238E27FC236}">
                <a16:creationId xmlns:a16="http://schemas.microsoft.com/office/drawing/2014/main" id="{8EA0B6E1-993B-0142-91DC-96C0D3E8A816}"/>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6094572" y="0"/>
            <a:ext cx="6096000" cy="6858000"/>
          </a:xfrm>
          <a:prstGeom prst="rect">
            <a:avLst/>
          </a:prstGeom>
        </p:spPr>
        <p:txBody>
          <a:bodyPr/>
          <a:lstStyle>
            <a:lvl1pPr marL="0" indent="0" algn="ctr">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2" name="Rectangle 1">
            <a:extLst>
              <a:ext uri="{FF2B5EF4-FFF2-40B4-BE49-F238E27FC236}">
                <a16:creationId xmlns:a16="http://schemas.microsoft.com/office/drawing/2014/main" id="{AC19CEF9-FEA7-FC8D-5637-69F58E2EC2C1}"/>
              </a:ext>
            </a:extLst>
          </p:cNvPr>
          <p:cNvSpPr/>
          <p:nvPr userDrawn="1"/>
        </p:nvSpPr>
        <p:spPr>
          <a:xfrm>
            <a:off x="725231" y="6768800"/>
            <a:ext cx="536934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21744683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ouble right image with text - blue">
    <p:bg>
      <p:bgPr>
        <a:solidFill>
          <a:srgbClr val="0A395B"/>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6096000" y="2135"/>
            <a:ext cx="6096000" cy="2723727"/>
          </a:xfrm>
          <a:prstGeom prst="rect">
            <a:avLst/>
          </a:prstGeom>
        </p:spPr>
        <p:txBody>
          <a:bodyPr/>
          <a:lstStyle>
            <a:lvl1pPr marL="0" indent="0" algn="ctr">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DE26AF3A-06E9-8443-8C4A-575404F43A71}"/>
              </a:ext>
            </a:extLst>
          </p:cNvPr>
          <p:cNvSpPr>
            <a:spLocks noGrp="1"/>
          </p:cNvSpPr>
          <p:nvPr>
            <p:ph type="pic" idx="17"/>
          </p:nvPr>
        </p:nvSpPr>
        <p:spPr>
          <a:xfrm>
            <a:off x="6096000" y="3424103"/>
            <a:ext cx="6096000" cy="2723727"/>
          </a:xfrm>
          <a:prstGeom prst="rect">
            <a:avLst/>
          </a:prstGeom>
        </p:spPr>
        <p:txBody>
          <a:bodyPr/>
          <a:lstStyle>
            <a:lvl1pPr marL="0" indent="0" algn="ctr">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17" name="Title 7">
            <a:extLst>
              <a:ext uri="{FF2B5EF4-FFF2-40B4-BE49-F238E27FC236}">
                <a16:creationId xmlns:a16="http://schemas.microsoft.com/office/drawing/2014/main" id="{7D2F3EC6-58DE-8C43-A73E-EF2C26FE1D91}"/>
              </a:ext>
            </a:extLst>
          </p:cNvPr>
          <p:cNvSpPr>
            <a:spLocks noGrp="1"/>
          </p:cNvSpPr>
          <p:nvPr>
            <p:ph type="title" hasCustomPrompt="1"/>
          </p:nvPr>
        </p:nvSpPr>
        <p:spPr>
          <a:xfrm>
            <a:off x="725231" y="926045"/>
            <a:ext cx="4878688" cy="505548"/>
          </a:xfrm>
          <a:prstGeom prst="rect">
            <a:avLst/>
          </a:prstGeom>
        </p:spPr>
        <p:txBody>
          <a:bodyPr>
            <a:noAutofit/>
          </a:bodyPr>
          <a:lstStyle>
            <a:lvl1pPr>
              <a:defRPr sz="4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20" name="Text Placeholder 21">
            <a:extLst>
              <a:ext uri="{FF2B5EF4-FFF2-40B4-BE49-F238E27FC236}">
                <a16:creationId xmlns:a16="http://schemas.microsoft.com/office/drawing/2014/main" id="{82AB4260-8B44-EC4F-AAEF-D064721DC842}"/>
              </a:ext>
            </a:extLst>
          </p:cNvPr>
          <p:cNvSpPr>
            <a:spLocks noGrp="1"/>
          </p:cNvSpPr>
          <p:nvPr>
            <p:ph type="body" sz="quarter" idx="21" hasCustomPrompt="1"/>
          </p:nvPr>
        </p:nvSpPr>
        <p:spPr>
          <a:xfrm>
            <a:off x="723901" y="1460602"/>
            <a:ext cx="4879091" cy="347133"/>
          </a:xfrm>
          <a:prstGeom prst="rect">
            <a:avLst/>
          </a:prstGeom>
        </p:spPr>
        <p:txBody>
          <a:bodyPr>
            <a:noAutofit/>
          </a:bodyPr>
          <a:lstStyle>
            <a:lvl1pPr marL="0" indent="0">
              <a:buNone/>
              <a:defRPr b="1">
                <a:solidFill>
                  <a:srgbClr val="EAECED"/>
                </a:solidFill>
              </a:defRPr>
            </a:lvl1pPr>
          </a:lstStyle>
          <a:p>
            <a:pPr lvl="0"/>
            <a:r>
              <a:rPr lang="en-GB"/>
              <a:t>Click to add subtitle</a:t>
            </a:r>
          </a:p>
        </p:txBody>
      </p:sp>
      <p:sp>
        <p:nvSpPr>
          <p:cNvPr id="13" name="Slide Number Placeholder 7">
            <a:extLst>
              <a:ext uri="{FF2B5EF4-FFF2-40B4-BE49-F238E27FC236}">
                <a16:creationId xmlns:a16="http://schemas.microsoft.com/office/drawing/2014/main" id="{D72E5F8B-FE91-C840-97A5-03FE9E4D4B87}"/>
              </a:ext>
            </a:extLst>
          </p:cNvPr>
          <p:cNvSpPr>
            <a:spLocks noGrp="1"/>
          </p:cNvSpPr>
          <p:nvPr>
            <p:ph type="sldNum" sz="quarter" idx="4"/>
          </p:nvPr>
        </p:nvSpPr>
        <p:spPr>
          <a:xfrm>
            <a:off x="10841925" y="6357600"/>
            <a:ext cx="1028659" cy="365125"/>
          </a:xfrm>
          <a:prstGeom prst="rect">
            <a:avLst/>
          </a:prstGeom>
        </p:spPr>
        <p:txBody>
          <a:bodyPr vert="horz" lIns="91440" tIns="45720" rIns="91440" bIns="45720" rtlCol="0" anchor="ctr"/>
          <a:lstStyle>
            <a:lvl1pPr algn="r">
              <a:defRPr sz="12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3">
            <a:extLst>
              <a:ext uri="{FF2B5EF4-FFF2-40B4-BE49-F238E27FC236}">
                <a16:creationId xmlns:a16="http://schemas.microsoft.com/office/drawing/2014/main" id="{37FE6A05-F54B-D72D-0DCF-05412449D20D}"/>
              </a:ext>
            </a:extLst>
          </p:cNvPr>
          <p:cNvSpPr>
            <a:spLocks noGrp="1"/>
          </p:cNvSpPr>
          <p:nvPr>
            <p:ph type="body" sz="quarter" idx="22" hasCustomPrompt="1"/>
          </p:nvPr>
        </p:nvSpPr>
        <p:spPr>
          <a:xfrm>
            <a:off x="723901" y="2012262"/>
            <a:ext cx="4879091" cy="4033212"/>
          </a:xfrm>
          <a:prstGeom prst="rect">
            <a:avLst/>
          </a:prstGeom>
        </p:spPr>
        <p:txBody>
          <a:bodyPr numCol="1" spcCol="180000">
            <a:noAutofit/>
          </a:bodyPr>
          <a:lstStyle>
            <a:lvl1pPr marL="0" indent="0">
              <a:buFont typeface="Arial" panose="020B0604020202020204" pitchFamily="34" charset="0"/>
              <a:buNone/>
              <a:defRPr>
                <a:solidFill>
                  <a:schemeClr val="bg1"/>
                </a:solidFill>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a:t>Magna </a:t>
            </a:r>
            <a:r>
              <a:rPr lang="en-GB" err="1"/>
              <a:t>fringilla</a:t>
            </a:r>
            <a:r>
              <a:rPr lang="en-GB"/>
              <a:t> </a:t>
            </a:r>
            <a:r>
              <a:rPr lang="en-GB" err="1"/>
              <a:t>urna</a:t>
            </a:r>
            <a:r>
              <a:rPr lang="en-GB"/>
              <a:t>. Integer </a:t>
            </a:r>
            <a:r>
              <a:rPr lang="en-GB" err="1"/>
              <a:t>quis</a:t>
            </a:r>
            <a:r>
              <a:rPr lang="en-GB"/>
              <a:t> sed. Dui </a:t>
            </a:r>
            <a:r>
              <a:rPr lang="en-GB" err="1"/>
              <a:t>ut</a:t>
            </a:r>
            <a:r>
              <a:rPr lang="en-GB"/>
              <a:t> </a:t>
            </a:r>
            <a:r>
              <a:rPr lang="en-GB" err="1"/>
              <a:t>ornare</a:t>
            </a:r>
            <a:r>
              <a:rPr lang="en-GB"/>
              <a:t> </a:t>
            </a:r>
            <a:r>
              <a:rPr lang="en-GB" err="1"/>
              <a:t>lectus</a:t>
            </a:r>
            <a:r>
              <a:rPr lang="en-GB"/>
              <a:t> sit </a:t>
            </a:r>
            <a:r>
              <a:rPr lang="en-GB" err="1"/>
              <a:t>amet</a:t>
            </a:r>
            <a:r>
              <a:rPr lang="en-GB"/>
              <a:t> est. Proin </a:t>
            </a:r>
            <a:r>
              <a:rPr lang="en-GB" err="1"/>
              <a:t>nibh</a:t>
            </a:r>
            <a:r>
              <a:rPr lang="en-GB"/>
              <a:t> </a:t>
            </a:r>
            <a:r>
              <a:rPr lang="en-GB" err="1"/>
              <a:t>nisl</a:t>
            </a:r>
            <a:r>
              <a:rPr lang="en-GB"/>
              <a:t> </a:t>
            </a:r>
            <a:r>
              <a:rPr lang="en-GB" err="1"/>
              <a:t>condimentum</a:t>
            </a:r>
            <a:r>
              <a:rPr lang="en-GB"/>
              <a:t> id </a:t>
            </a:r>
            <a:r>
              <a:rPr lang="en-GB" err="1"/>
              <a:t>venenatis</a:t>
            </a:r>
            <a:r>
              <a:rPr lang="en-GB"/>
              <a:t> a vitae </a:t>
            </a:r>
            <a:r>
              <a:rPr lang="en-GB" err="1"/>
              <a:t>sapien</a:t>
            </a:r>
            <a:r>
              <a:rPr lang="en-GB"/>
              <a:t>.</a:t>
            </a:r>
          </a:p>
        </p:txBody>
      </p:sp>
      <p:sp>
        <p:nvSpPr>
          <p:cNvPr id="4" name="Text Placeholder 3">
            <a:extLst>
              <a:ext uri="{FF2B5EF4-FFF2-40B4-BE49-F238E27FC236}">
                <a16:creationId xmlns:a16="http://schemas.microsoft.com/office/drawing/2014/main" id="{D12C595B-A046-5FEF-6CE6-03C75A03DF38}"/>
              </a:ext>
            </a:extLst>
          </p:cNvPr>
          <p:cNvSpPr>
            <a:spLocks noGrp="1"/>
          </p:cNvSpPr>
          <p:nvPr>
            <p:ph type="body" sz="half" idx="19" hasCustomPrompt="1"/>
          </p:nvPr>
        </p:nvSpPr>
        <p:spPr>
          <a:xfrm>
            <a:off x="6096000" y="2773722"/>
            <a:ext cx="4634072" cy="440609"/>
          </a:xfrm>
        </p:spPr>
        <p:txBody>
          <a:bodyPr>
            <a:normAutofit/>
          </a:bodyPr>
          <a:lstStyle>
            <a:lvl1pPr marL="0" indent="0">
              <a:buNone/>
              <a:defRPr sz="1400" b="0" i="0" baseline="0">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add caption</a:t>
            </a:r>
          </a:p>
        </p:txBody>
      </p:sp>
      <p:sp>
        <p:nvSpPr>
          <p:cNvPr id="5" name="Text Placeholder 3">
            <a:extLst>
              <a:ext uri="{FF2B5EF4-FFF2-40B4-BE49-F238E27FC236}">
                <a16:creationId xmlns:a16="http://schemas.microsoft.com/office/drawing/2014/main" id="{26341448-8224-698A-8350-642DDB4A250F}"/>
              </a:ext>
            </a:extLst>
          </p:cNvPr>
          <p:cNvSpPr>
            <a:spLocks noGrp="1"/>
          </p:cNvSpPr>
          <p:nvPr>
            <p:ph type="body" sz="half" idx="20" hasCustomPrompt="1"/>
          </p:nvPr>
        </p:nvSpPr>
        <p:spPr>
          <a:xfrm>
            <a:off x="6096000" y="6147830"/>
            <a:ext cx="4634072" cy="430165"/>
          </a:xfrm>
        </p:spPr>
        <p:txBody>
          <a:bodyPr>
            <a:normAutofit/>
          </a:bodyPr>
          <a:lstStyle>
            <a:lvl1pPr marL="0" indent="0">
              <a:buNone/>
              <a:defRPr sz="1400" b="0" i="0" baseline="0">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add caption</a:t>
            </a:r>
          </a:p>
        </p:txBody>
      </p:sp>
      <p:sp>
        <p:nvSpPr>
          <p:cNvPr id="8" name="Rectangle 7">
            <a:extLst>
              <a:ext uri="{FF2B5EF4-FFF2-40B4-BE49-F238E27FC236}">
                <a16:creationId xmlns:a16="http://schemas.microsoft.com/office/drawing/2014/main" id="{AEF40FCD-11AB-EEFD-4AF8-84E839D0FEB1}"/>
              </a:ext>
            </a:extLst>
          </p:cNvPr>
          <p:cNvSpPr/>
          <p:nvPr userDrawn="1"/>
        </p:nvSpPr>
        <p:spPr>
          <a:xfrm>
            <a:off x="725231" y="6790003"/>
            <a:ext cx="5369341"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41431874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page— blue ">
    <p:bg>
      <p:bgPr>
        <a:solidFill>
          <a:srgbClr val="003E60"/>
        </a:solid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6F8FDD63-9674-CACA-786F-769DD6248B73}"/>
              </a:ext>
            </a:extLst>
          </p:cNvPr>
          <p:cNvSpPr>
            <a:spLocks noGrp="1"/>
          </p:cNvSpPr>
          <p:nvPr>
            <p:ph type="body" sz="quarter" idx="14" hasCustomPrompt="1"/>
          </p:nvPr>
        </p:nvSpPr>
        <p:spPr>
          <a:xfrm>
            <a:off x="1450055" y="2983524"/>
            <a:ext cx="9291892" cy="1437680"/>
          </a:xfrm>
        </p:spPr>
        <p:txBody>
          <a:bodyPr>
            <a:noAutofit/>
          </a:bodyPr>
          <a:lstStyle>
            <a:lvl1pPr marL="0" indent="0" algn="l">
              <a:lnSpc>
                <a:spcPts val="5333"/>
              </a:lnSpc>
              <a:spcBef>
                <a:spcPts val="0"/>
              </a:spcBef>
              <a:buNone/>
              <a:defRPr sz="5000" b="1">
                <a:solidFill>
                  <a:srgbClr val="EAECED"/>
                </a:solidFill>
              </a:defRPr>
            </a:lvl1pPr>
          </a:lstStyle>
          <a:p>
            <a:pPr lvl="0"/>
            <a:r>
              <a:rPr lang="en-GB"/>
              <a:t>Click to add end page text</a:t>
            </a:r>
          </a:p>
        </p:txBody>
      </p:sp>
      <p:pic>
        <p:nvPicPr>
          <p:cNvPr id="6" name="Picture 5" descr="A picture containing graphical user interface&#10;&#10;Description automatically generated">
            <a:extLst>
              <a:ext uri="{FF2B5EF4-FFF2-40B4-BE49-F238E27FC236}">
                <a16:creationId xmlns:a16="http://schemas.microsoft.com/office/drawing/2014/main" id="{EB747D04-D878-252D-86A4-C89D5CB38B34}"/>
              </a:ext>
            </a:extLst>
          </p:cNvPr>
          <p:cNvPicPr>
            <a:picLocks noChangeAspect="1"/>
          </p:cNvPicPr>
          <p:nvPr userDrawn="1"/>
        </p:nvPicPr>
        <p:blipFill>
          <a:blip r:embed="rId2"/>
          <a:stretch>
            <a:fillRect/>
          </a:stretch>
        </p:blipFill>
        <p:spPr>
          <a:xfrm>
            <a:off x="1297021" y="579546"/>
            <a:ext cx="1910675" cy="1145217"/>
          </a:xfrm>
          <a:prstGeom prst="rect">
            <a:avLst/>
          </a:prstGeom>
        </p:spPr>
      </p:pic>
      <p:sp>
        <p:nvSpPr>
          <p:cNvPr id="8" name="Rectangle 7">
            <a:extLst>
              <a:ext uri="{FF2B5EF4-FFF2-40B4-BE49-F238E27FC236}">
                <a16:creationId xmlns:a16="http://schemas.microsoft.com/office/drawing/2014/main" id="{85937E9F-3682-BA48-CD5B-52645781BB53}"/>
              </a:ext>
            </a:extLst>
          </p:cNvPr>
          <p:cNvSpPr/>
          <p:nvPr userDrawn="1"/>
        </p:nvSpPr>
        <p:spPr>
          <a:xfrm>
            <a:off x="1524001" y="6790003"/>
            <a:ext cx="10667999" cy="892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Tree>
    <p:extLst>
      <p:ext uri="{BB962C8B-B14F-4D97-AF65-F5344CB8AC3E}">
        <p14:creationId xmlns:p14="http://schemas.microsoft.com/office/powerpoint/2010/main" val="797360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881383-75D2-4E97-A283-E45C86B5ABFC}"/>
              </a:ext>
            </a:extLst>
          </p:cNvPr>
          <p:cNvSpPr>
            <a:spLocks noGrp="1"/>
          </p:cNvSpPr>
          <p:nvPr>
            <p:ph type="dt" sz="half" idx="10"/>
          </p:nvPr>
        </p:nvSpPr>
        <p:spPr/>
        <p:txBody>
          <a:bodyPr/>
          <a:lstStyle/>
          <a:p>
            <a:fld id="{0640DF4C-D4E6-42CC-9638-838F909ADD86}" type="datetimeFigureOut">
              <a:rPr lang="en-NZ" smtClean="0"/>
              <a:t>19/09/2025</a:t>
            </a:fld>
            <a:endParaRPr lang="en-NZ"/>
          </a:p>
        </p:txBody>
      </p:sp>
      <p:sp>
        <p:nvSpPr>
          <p:cNvPr id="3" name="Footer Placeholder 2">
            <a:extLst>
              <a:ext uri="{FF2B5EF4-FFF2-40B4-BE49-F238E27FC236}">
                <a16:creationId xmlns:a16="http://schemas.microsoft.com/office/drawing/2014/main" id="{89F75AA8-FCFB-4A1E-A12E-8AD95F36266A}"/>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87339281-27D8-4122-87AF-8955EF891B5E}"/>
              </a:ext>
            </a:extLst>
          </p:cNvPr>
          <p:cNvSpPr>
            <a:spLocks noGrp="1"/>
          </p:cNvSpPr>
          <p:nvPr>
            <p:ph type="sldNum" sz="quarter" idx="12"/>
          </p:nvPr>
        </p:nvSpPr>
        <p:spPr/>
        <p:txBody>
          <a:bodyPr/>
          <a:lstStyle/>
          <a:p>
            <a:fld id="{6C87B176-B37D-4C86-A52E-BA5BA3F57D67}" type="slidenum">
              <a:rPr lang="en-NZ" smtClean="0"/>
              <a:t>‹#›</a:t>
            </a:fld>
            <a:endParaRPr lang="en-NZ"/>
          </a:p>
        </p:txBody>
      </p:sp>
    </p:spTree>
    <p:extLst>
      <p:ext uri="{BB962C8B-B14F-4D97-AF65-F5344CB8AC3E}">
        <p14:creationId xmlns:p14="http://schemas.microsoft.com/office/powerpoint/2010/main" val="892735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C052-4C06-408A-A077-51C021978DC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9C2A0342-C5A7-405C-81CB-E03C8675F952}"/>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3232F8F8-CCBE-4B8B-904A-99AC5AFE5C6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F8BE2F-F14D-4200-BD0C-AF912ABC9858}"/>
              </a:ext>
            </a:extLst>
          </p:cNvPr>
          <p:cNvSpPr>
            <a:spLocks noGrp="1"/>
          </p:cNvSpPr>
          <p:nvPr>
            <p:ph type="dt" sz="half" idx="10"/>
          </p:nvPr>
        </p:nvSpPr>
        <p:spPr/>
        <p:txBody>
          <a:bodyPr/>
          <a:lstStyle/>
          <a:p>
            <a:fld id="{0640DF4C-D4E6-42CC-9638-838F909ADD86}" type="datetimeFigureOut">
              <a:rPr lang="en-NZ" smtClean="0"/>
              <a:t>19/09/2025</a:t>
            </a:fld>
            <a:endParaRPr lang="en-NZ"/>
          </a:p>
        </p:txBody>
      </p:sp>
      <p:sp>
        <p:nvSpPr>
          <p:cNvPr id="6" name="Footer Placeholder 5">
            <a:extLst>
              <a:ext uri="{FF2B5EF4-FFF2-40B4-BE49-F238E27FC236}">
                <a16:creationId xmlns:a16="http://schemas.microsoft.com/office/drawing/2014/main" id="{C6CB5390-3759-4600-A5E5-AD121AA637F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06801D1-8C16-469F-B5B7-E51A009C91AD}"/>
              </a:ext>
            </a:extLst>
          </p:cNvPr>
          <p:cNvSpPr>
            <a:spLocks noGrp="1"/>
          </p:cNvSpPr>
          <p:nvPr>
            <p:ph type="sldNum" sz="quarter" idx="12"/>
          </p:nvPr>
        </p:nvSpPr>
        <p:spPr/>
        <p:txBody>
          <a:bodyPr/>
          <a:lstStyle/>
          <a:p>
            <a:fld id="{6C87B176-B37D-4C86-A52E-BA5BA3F57D67}" type="slidenum">
              <a:rPr lang="en-NZ" smtClean="0"/>
              <a:t>‹#›</a:t>
            </a:fld>
            <a:endParaRPr lang="en-NZ"/>
          </a:p>
        </p:txBody>
      </p:sp>
    </p:spTree>
    <p:extLst>
      <p:ext uri="{BB962C8B-B14F-4D97-AF65-F5344CB8AC3E}">
        <p14:creationId xmlns:p14="http://schemas.microsoft.com/office/powerpoint/2010/main" val="366529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6C288-1EE0-4979-AB35-923A383AB46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B0265B51-7CD6-41F8-AE5D-F62E460EF968}"/>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35210F5C-2278-4FE7-84DB-88260CC7A6C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783D0E-1BDE-49BE-9CD8-0E4F61764F74}"/>
              </a:ext>
            </a:extLst>
          </p:cNvPr>
          <p:cNvSpPr>
            <a:spLocks noGrp="1"/>
          </p:cNvSpPr>
          <p:nvPr>
            <p:ph type="dt" sz="half" idx="10"/>
          </p:nvPr>
        </p:nvSpPr>
        <p:spPr/>
        <p:txBody>
          <a:bodyPr/>
          <a:lstStyle/>
          <a:p>
            <a:fld id="{0640DF4C-D4E6-42CC-9638-838F909ADD86}" type="datetimeFigureOut">
              <a:rPr lang="en-NZ" smtClean="0"/>
              <a:t>19/09/2025</a:t>
            </a:fld>
            <a:endParaRPr lang="en-NZ"/>
          </a:p>
        </p:txBody>
      </p:sp>
      <p:sp>
        <p:nvSpPr>
          <p:cNvPr id="6" name="Footer Placeholder 5">
            <a:extLst>
              <a:ext uri="{FF2B5EF4-FFF2-40B4-BE49-F238E27FC236}">
                <a16:creationId xmlns:a16="http://schemas.microsoft.com/office/drawing/2014/main" id="{56CED863-4D53-40E4-8B6B-CCE30B40BE0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7762F7D-9F85-4395-8218-925C5C6E96DC}"/>
              </a:ext>
            </a:extLst>
          </p:cNvPr>
          <p:cNvSpPr>
            <a:spLocks noGrp="1"/>
          </p:cNvSpPr>
          <p:nvPr>
            <p:ph type="sldNum" sz="quarter" idx="12"/>
          </p:nvPr>
        </p:nvSpPr>
        <p:spPr/>
        <p:txBody>
          <a:bodyPr/>
          <a:lstStyle/>
          <a:p>
            <a:fld id="{6C87B176-B37D-4C86-A52E-BA5BA3F57D67}" type="slidenum">
              <a:rPr lang="en-NZ" smtClean="0"/>
              <a:t>‹#›</a:t>
            </a:fld>
            <a:endParaRPr lang="en-NZ"/>
          </a:p>
        </p:txBody>
      </p:sp>
    </p:spTree>
    <p:extLst>
      <p:ext uri="{BB962C8B-B14F-4D97-AF65-F5344CB8AC3E}">
        <p14:creationId xmlns:p14="http://schemas.microsoft.com/office/powerpoint/2010/main" val="3250327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theme" Target="../theme/theme3.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2C5860-1BF3-4023-9CDB-2D870E6EF2F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1D36411A-E9FC-490B-BDB8-9C4A628BC3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CB741AF-4ECC-4F5A-B812-53DEE2543E8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0DF4C-D4E6-42CC-9638-838F909ADD86}" type="datetimeFigureOut">
              <a:rPr lang="en-NZ" smtClean="0"/>
              <a:t>19/09/2025</a:t>
            </a:fld>
            <a:endParaRPr lang="en-NZ"/>
          </a:p>
        </p:txBody>
      </p:sp>
      <p:sp>
        <p:nvSpPr>
          <p:cNvPr id="5" name="Footer Placeholder 4">
            <a:extLst>
              <a:ext uri="{FF2B5EF4-FFF2-40B4-BE49-F238E27FC236}">
                <a16:creationId xmlns:a16="http://schemas.microsoft.com/office/drawing/2014/main" id="{087CA376-CA7D-4EE3-8D5A-C25F031AC3E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977369D8-74A4-448A-A39F-F40473369C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7B176-B37D-4C86-A52E-BA5BA3F57D67}" type="slidenum">
              <a:rPr lang="en-NZ" smtClean="0"/>
              <a:t>‹#›</a:t>
            </a:fld>
            <a:endParaRPr lang="en-NZ"/>
          </a:p>
        </p:txBody>
      </p:sp>
    </p:spTree>
    <p:extLst>
      <p:ext uri="{BB962C8B-B14F-4D97-AF65-F5344CB8AC3E}">
        <p14:creationId xmlns:p14="http://schemas.microsoft.com/office/powerpoint/2010/main" val="3522714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8201" y="6356352"/>
            <a:ext cx="7315201"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Bold"/>
                <a:ea typeface="Source Sans Pro Bold"/>
                <a:cs typeface="Arial" panose="020B0604020202020204" pitchFamily="34" charset="0"/>
              </a:defRPr>
            </a:lvl1pPr>
          </a:lstStyle>
          <a:p>
            <a:endParaRPr lang="en-US"/>
          </a:p>
        </p:txBody>
      </p:sp>
      <p:sp>
        <p:nvSpPr>
          <p:cNvPr id="7" name="Title Placeholder 6">
            <a:extLst>
              <a:ext uri="{FF2B5EF4-FFF2-40B4-BE49-F238E27FC236}">
                <a16:creationId xmlns:a16="http://schemas.microsoft.com/office/drawing/2014/main" id="{511E7907-00B2-9242-A4A2-7F4EEFCF39D3}"/>
              </a:ext>
            </a:extLst>
          </p:cNvPr>
          <p:cNvSpPr>
            <a:spLocks noGrp="1"/>
          </p:cNvSpPr>
          <p:nvPr>
            <p:ph type="title"/>
          </p:nvPr>
        </p:nvSpPr>
        <p:spPr>
          <a:xfrm>
            <a:off x="838201" y="365127"/>
            <a:ext cx="10515600" cy="1324799"/>
          </a:xfrm>
          <a:prstGeom prst="rect">
            <a:avLst/>
          </a:prstGeom>
        </p:spPr>
        <p:txBody>
          <a:bodyPr vert="horz" lIns="91440" tIns="45720" rIns="91440" bIns="45720" rtlCol="0" anchor="ctr">
            <a:noAutofit/>
          </a:bodyPr>
          <a:lstStyle/>
          <a:p>
            <a:r>
              <a:rPr lang="en-US"/>
              <a:t>Click to edit Master title style</a:t>
            </a:r>
          </a:p>
        </p:txBody>
      </p:sp>
      <p:sp>
        <p:nvSpPr>
          <p:cNvPr id="6" name="Slide Number Placeholder 7">
            <a:extLst>
              <a:ext uri="{FF2B5EF4-FFF2-40B4-BE49-F238E27FC236}">
                <a16:creationId xmlns:a16="http://schemas.microsoft.com/office/drawing/2014/main" id="{732F2C2C-44BE-2648-9DA0-E8064109C893}"/>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Source Sans Pro Bold"/>
              </a:defRPr>
            </a:lvl1pPr>
          </a:lstStyle>
          <a:p>
            <a:fld id="{9445717F-2858-4043-A9CA-B2273EB60975}" type="slidenum">
              <a:rPr lang="en-US" smtClean="0"/>
              <a:pPr/>
              <a:t>‹#›</a:t>
            </a:fld>
            <a:endParaRPr lang="en-US"/>
          </a:p>
        </p:txBody>
      </p:sp>
    </p:spTree>
    <p:extLst>
      <p:ext uri="{BB962C8B-B14F-4D97-AF65-F5344CB8AC3E}">
        <p14:creationId xmlns:p14="http://schemas.microsoft.com/office/powerpoint/2010/main" val="7874855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Lst>
  <p:hf hdr="0" ftr="0" dt="0"/>
  <p:txStyles>
    <p:titleStyle>
      <a:lvl1pPr algn="l" defTabSz="914377" rtl="0" eaLnBrk="1" latinLnBrk="0" hangingPunct="1">
        <a:lnSpc>
          <a:spcPct val="90000"/>
        </a:lnSpc>
        <a:spcBef>
          <a:spcPct val="0"/>
        </a:spcBef>
        <a:buNone/>
        <a:defRPr sz="4400" b="1" i="0" kern="1200" baseline="0">
          <a:solidFill>
            <a:srgbClr val="0A395B"/>
          </a:solidFill>
          <a:latin typeface="Source Sans Pro Semibold" panose="020B0603030403020204" pitchFamily="34" charset="0"/>
          <a:ea typeface="Source Sans Pro Semibold" panose="020B0603030403020204" pitchFamily="34" charset="0"/>
          <a:cs typeface="Arial" panose="020B0604020202020204" pitchFamily="34" charset="0"/>
        </a:defRPr>
      </a:lvl1pPr>
    </p:titleStyle>
    <p:bodyStyle>
      <a:lvl1pPr marL="0" indent="0" algn="l" defTabSz="914377" rtl="0" eaLnBrk="1" latinLnBrk="0" hangingPunct="1">
        <a:lnSpc>
          <a:spcPts val="2933"/>
        </a:lnSpc>
        <a:spcBef>
          <a:spcPts val="0"/>
        </a:spcBef>
        <a:spcAft>
          <a:spcPts val="267"/>
        </a:spcAft>
        <a:buFont typeface="Arial" panose="020B0604020202020204" pitchFamily="34" charset="0"/>
        <a:buNone/>
        <a:defRPr sz="2267" b="0" i="0" kern="1200" baseline="0">
          <a:solidFill>
            <a:schemeClr val="tx1">
              <a:lumMod val="65000"/>
              <a:lumOff val="35000"/>
            </a:schemeClr>
          </a:solidFill>
          <a:latin typeface="Source Sans Pro Semibold" panose="020B0603030403020204" pitchFamily="34" charset="0"/>
          <a:ea typeface="+mn-ea"/>
          <a:cs typeface="Arial" panose="020B0604020202020204" pitchFamily="34" charset="0"/>
        </a:defRPr>
      </a:lvl1pPr>
      <a:lvl2pPr marL="193295" indent="-191995" algn="l" defTabSz="914377" rtl="0" eaLnBrk="1" latinLnBrk="0" hangingPunct="1">
        <a:lnSpc>
          <a:spcPts val="2533"/>
        </a:lnSpc>
        <a:spcBef>
          <a:spcPts val="133"/>
        </a:spcBef>
        <a:spcAft>
          <a:spcPts val="133"/>
        </a:spcAft>
        <a:buFont typeface="Arial" panose="020B0604020202020204" pitchFamily="34" charset="0"/>
        <a:buChar char="•"/>
        <a:tabLst/>
        <a:defRPr sz="2133" b="0" i="0" kern="1200" baseline="0">
          <a:solidFill>
            <a:schemeClr val="tx1">
              <a:lumMod val="65000"/>
              <a:lumOff val="35000"/>
            </a:schemeClr>
          </a:solidFill>
          <a:latin typeface="Source Sans Pro" panose="020B0503030403020204" pitchFamily="34" charset="0"/>
          <a:ea typeface="+mn-ea"/>
          <a:cs typeface="Arial" panose="020B0604020202020204" pitchFamily="34" charset="0"/>
        </a:defRPr>
      </a:lvl2pPr>
      <a:lvl3pPr marL="383990" indent="-191995" algn="l" defTabSz="914377" rtl="0" eaLnBrk="1" latinLnBrk="0" hangingPunct="1">
        <a:lnSpc>
          <a:spcPct val="90000"/>
        </a:lnSpc>
        <a:spcBef>
          <a:spcPts val="500"/>
        </a:spcBef>
        <a:buFont typeface="Arial" panose="020B0604020202020204" pitchFamily="34" charset="0"/>
        <a:buChar char="•"/>
        <a:defRPr sz="1467" b="0" i="0" kern="1200" baseline="0">
          <a:solidFill>
            <a:schemeClr val="tx1">
              <a:lumMod val="65000"/>
              <a:lumOff val="35000"/>
            </a:schemeClr>
          </a:solidFill>
          <a:latin typeface="Source Sans Pro" panose="020B0503030403020204" pitchFamily="34" charset="0"/>
          <a:ea typeface="+mn-ea"/>
          <a:cs typeface="Arial" panose="020B0604020202020204" pitchFamily="34" charset="0"/>
        </a:defRPr>
      </a:lvl3pPr>
      <a:lvl4pPr marL="575986" indent="-191995" algn="l" defTabSz="914377" rtl="0" eaLnBrk="1" latinLnBrk="0" hangingPunct="1">
        <a:lnSpc>
          <a:spcPct val="90000"/>
        </a:lnSpc>
        <a:spcBef>
          <a:spcPts val="500"/>
        </a:spcBef>
        <a:buFont typeface="Arial" panose="020B0604020202020204" pitchFamily="34" charset="0"/>
        <a:buChar char="•"/>
        <a:defRPr sz="1733" b="0" i="0" kern="1200" baseline="0">
          <a:solidFill>
            <a:schemeClr val="tx1">
              <a:lumMod val="65000"/>
              <a:lumOff val="35000"/>
            </a:schemeClr>
          </a:solidFill>
          <a:latin typeface="Source Sans Pro Semibold" panose="020B0603030403020204" pitchFamily="34" charset="0"/>
          <a:ea typeface="+mn-ea"/>
          <a:cs typeface="Arial" panose="020B0604020202020204" pitchFamily="34" charset="0"/>
        </a:defRPr>
      </a:lvl4pPr>
      <a:lvl5pPr marL="767981" indent="-191995" algn="l" defTabSz="914377" rtl="0" eaLnBrk="1" latinLnBrk="0" hangingPunct="1">
        <a:lnSpc>
          <a:spcPct val="90000"/>
        </a:lnSpc>
        <a:spcBef>
          <a:spcPts val="500"/>
        </a:spcBef>
        <a:buFont typeface="Arial" panose="020B0604020202020204" pitchFamily="34" charset="0"/>
        <a:buChar char="•"/>
        <a:defRPr sz="1333" b="0" i="0" kern="1200" cap="all" baseline="0">
          <a:solidFill>
            <a:schemeClr val="tx1">
              <a:lumMod val="65000"/>
              <a:lumOff val="35000"/>
            </a:schemeClr>
          </a:solidFill>
          <a:latin typeface="Source Sans Pro" panose="020B0503030403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8201" y="6356352"/>
            <a:ext cx="7315201"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Bold"/>
                <a:ea typeface="Source Sans Pro Bold"/>
                <a:cs typeface="Arial" panose="020B0604020202020204" pitchFamily="34" charset="0"/>
              </a:defRPr>
            </a:lvl1pPr>
          </a:lstStyle>
          <a:p>
            <a:endParaRPr lang="en-US"/>
          </a:p>
        </p:txBody>
      </p:sp>
      <p:sp>
        <p:nvSpPr>
          <p:cNvPr id="7" name="Title Placeholder 6">
            <a:extLst>
              <a:ext uri="{FF2B5EF4-FFF2-40B4-BE49-F238E27FC236}">
                <a16:creationId xmlns:a16="http://schemas.microsoft.com/office/drawing/2014/main" id="{511E7907-00B2-9242-A4A2-7F4EEFCF39D3}"/>
              </a:ext>
            </a:extLst>
          </p:cNvPr>
          <p:cNvSpPr>
            <a:spLocks noGrp="1"/>
          </p:cNvSpPr>
          <p:nvPr>
            <p:ph type="title"/>
          </p:nvPr>
        </p:nvSpPr>
        <p:spPr>
          <a:xfrm>
            <a:off x="838201" y="365127"/>
            <a:ext cx="10515600" cy="1324799"/>
          </a:xfrm>
          <a:prstGeom prst="rect">
            <a:avLst/>
          </a:prstGeom>
        </p:spPr>
        <p:txBody>
          <a:bodyPr vert="horz" lIns="91440" tIns="45720" rIns="91440" bIns="45720" rtlCol="0" anchor="ctr">
            <a:noAutofit/>
          </a:bodyPr>
          <a:lstStyle/>
          <a:p>
            <a:r>
              <a:rPr lang="en-US"/>
              <a:t>Click to edit Master title style</a:t>
            </a:r>
          </a:p>
        </p:txBody>
      </p:sp>
      <p:sp>
        <p:nvSpPr>
          <p:cNvPr id="6" name="Slide Number Placeholder 7">
            <a:extLst>
              <a:ext uri="{FF2B5EF4-FFF2-40B4-BE49-F238E27FC236}">
                <a16:creationId xmlns:a16="http://schemas.microsoft.com/office/drawing/2014/main" id="{732F2C2C-44BE-2648-9DA0-E8064109C893}"/>
              </a:ext>
            </a:extLst>
          </p:cNvPr>
          <p:cNvSpPr>
            <a:spLocks noGrp="1"/>
          </p:cNvSpPr>
          <p:nvPr>
            <p:ph type="sldNum" sz="quarter" idx="4"/>
          </p:nvPr>
        </p:nvSpPr>
        <p:spPr>
          <a:xfrm>
            <a:off x="9127384" y="6357600"/>
            <a:ext cx="2743200" cy="365125"/>
          </a:xfrm>
          <a:prstGeom prst="rect">
            <a:avLst/>
          </a:prstGeom>
        </p:spPr>
        <p:txBody>
          <a:bodyPr vert="horz" lIns="91440" tIns="45720" rIns="91440" bIns="45720" rtlCol="0" anchor="ctr"/>
          <a:lstStyle>
            <a:lvl1pPr algn="r">
              <a:defRPr sz="1200" b="0" i="0">
                <a:solidFill>
                  <a:schemeClr val="bg1">
                    <a:lumMod val="65000"/>
                  </a:schemeClr>
                </a:solidFill>
                <a:latin typeface="Source Sans Pro Bold"/>
              </a:defRPr>
            </a:lvl1pPr>
          </a:lstStyle>
          <a:p>
            <a:fld id="{9445717F-2858-4043-A9CA-B2273EB60975}" type="slidenum">
              <a:rPr lang="en-US" smtClean="0"/>
              <a:pPr/>
              <a:t>‹#›</a:t>
            </a:fld>
            <a:endParaRPr lang="en-US"/>
          </a:p>
        </p:txBody>
      </p:sp>
    </p:spTree>
    <p:extLst>
      <p:ext uri="{BB962C8B-B14F-4D97-AF65-F5344CB8AC3E}">
        <p14:creationId xmlns:p14="http://schemas.microsoft.com/office/powerpoint/2010/main" val="426472911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Lst>
  <p:hf hdr="0" ftr="0" dt="0"/>
  <p:txStyles>
    <p:titleStyle>
      <a:lvl1pPr algn="l" defTabSz="914377" rtl="0" eaLnBrk="1" latinLnBrk="0" hangingPunct="1">
        <a:lnSpc>
          <a:spcPct val="90000"/>
        </a:lnSpc>
        <a:spcBef>
          <a:spcPct val="0"/>
        </a:spcBef>
        <a:buNone/>
        <a:defRPr sz="4400" b="1" i="0" kern="1200" baseline="0">
          <a:solidFill>
            <a:srgbClr val="0A395B"/>
          </a:solidFill>
          <a:latin typeface="Source Sans Pro Semibold" panose="020B0603030403020204" pitchFamily="34" charset="0"/>
          <a:ea typeface="Source Sans Pro Semibold" panose="020B0603030403020204" pitchFamily="34" charset="0"/>
          <a:cs typeface="Arial" panose="020B0604020202020204" pitchFamily="34" charset="0"/>
        </a:defRPr>
      </a:lvl1pPr>
    </p:titleStyle>
    <p:bodyStyle>
      <a:lvl1pPr marL="0" indent="0" algn="l" defTabSz="914377" rtl="0" eaLnBrk="1" latinLnBrk="0" hangingPunct="1">
        <a:lnSpc>
          <a:spcPts val="2933"/>
        </a:lnSpc>
        <a:spcBef>
          <a:spcPts val="0"/>
        </a:spcBef>
        <a:spcAft>
          <a:spcPts val="267"/>
        </a:spcAft>
        <a:buFont typeface="Arial" panose="020B0604020202020204" pitchFamily="34" charset="0"/>
        <a:buNone/>
        <a:defRPr sz="2267" b="0" i="0" kern="1200" baseline="0">
          <a:solidFill>
            <a:schemeClr val="tx1">
              <a:lumMod val="65000"/>
              <a:lumOff val="35000"/>
            </a:schemeClr>
          </a:solidFill>
          <a:latin typeface="Source Sans Pro Semibold" panose="020B0603030403020204" pitchFamily="34" charset="0"/>
          <a:ea typeface="+mn-ea"/>
          <a:cs typeface="Arial" panose="020B0604020202020204" pitchFamily="34" charset="0"/>
        </a:defRPr>
      </a:lvl1pPr>
      <a:lvl2pPr marL="193295" indent="-191995" algn="l" defTabSz="914377" rtl="0" eaLnBrk="1" latinLnBrk="0" hangingPunct="1">
        <a:lnSpc>
          <a:spcPts val="2533"/>
        </a:lnSpc>
        <a:spcBef>
          <a:spcPts val="133"/>
        </a:spcBef>
        <a:spcAft>
          <a:spcPts val="133"/>
        </a:spcAft>
        <a:buFont typeface="Arial" panose="020B0604020202020204" pitchFamily="34" charset="0"/>
        <a:buChar char="•"/>
        <a:tabLst/>
        <a:defRPr sz="2133" b="0" i="0" kern="1200" baseline="0">
          <a:solidFill>
            <a:schemeClr val="tx1">
              <a:lumMod val="65000"/>
              <a:lumOff val="35000"/>
            </a:schemeClr>
          </a:solidFill>
          <a:latin typeface="Source Sans Pro" panose="020B0503030403020204" pitchFamily="34" charset="0"/>
          <a:ea typeface="+mn-ea"/>
          <a:cs typeface="Arial" panose="020B0604020202020204" pitchFamily="34" charset="0"/>
        </a:defRPr>
      </a:lvl2pPr>
      <a:lvl3pPr marL="383990" indent="-191995" algn="l" defTabSz="914377" rtl="0" eaLnBrk="1" latinLnBrk="0" hangingPunct="1">
        <a:lnSpc>
          <a:spcPct val="90000"/>
        </a:lnSpc>
        <a:spcBef>
          <a:spcPts val="500"/>
        </a:spcBef>
        <a:buFont typeface="Arial" panose="020B0604020202020204" pitchFamily="34" charset="0"/>
        <a:buChar char="•"/>
        <a:defRPr sz="1467" b="0" i="0" kern="1200" baseline="0">
          <a:solidFill>
            <a:schemeClr val="tx1">
              <a:lumMod val="65000"/>
              <a:lumOff val="35000"/>
            </a:schemeClr>
          </a:solidFill>
          <a:latin typeface="Source Sans Pro" panose="020B0503030403020204" pitchFamily="34" charset="0"/>
          <a:ea typeface="+mn-ea"/>
          <a:cs typeface="Arial" panose="020B0604020202020204" pitchFamily="34" charset="0"/>
        </a:defRPr>
      </a:lvl3pPr>
      <a:lvl4pPr marL="575986" indent="-191995" algn="l" defTabSz="914377" rtl="0" eaLnBrk="1" latinLnBrk="0" hangingPunct="1">
        <a:lnSpc>
          <a:spcPct val="90000"/>
        </a:lnSpc>
        <a:spcBef>
          <a:spcPts val="500"/>
        </a:spcBef>
        <a:buFont typeface="Arial" panose="020B0604020202020204" pitchFamily="34" charset="0"/>
        <a:buChar char="•"/>
        <a:defRPr sz="1733" b="0" i="0" kern="1200" baseline="0">
          <a:solidFill>
            <a:schemeClr val="tx1">
              <a:lumMod val="65000"/>
              <a:lumOff val="35000"/>
            </a:schemeClr>
          </a:solidFill>
          <a:latin typeface="Source Sans Pro Semibold" panose="020B0603030403020204" pitchFamily="34" charset="0"/>
          <a:ea typeface="+mn-ea"/>
          <a:cs typeface="Arial" panose="020B0604020202020204" pitchFamily="34" charset="0"/>
        </a:defRPr>
      </a:lvl4pPr>
      <a:lvl5pPr marL="767981" indent="-191995" algn="l" defTabSz="914377" rtl="0" eaLnBrk="1" latinLnBrk="0" hangingPunct="1">
        <a:lnSpc>
          <a:spcPct val="90000"/>
        </a:lnSpc>
        <a:spcBef>
          <a:spcPts val="500"/>
        </a:spcBef>
        <a:buFont typeface="Arial" panose="020B0604020202020204" pitchFamily="34" charset="0"/>
        <a:buChar char="•"/>
        <a:defRPr sz="1333" b="0" i="0" kern="1200" cap="all" baseline="0">
          <a:solidFill>
            <a:schemeClr val="tx1">
              <a:lumMod val="65000"/>
              <a:lumOff val="35000"/>
            </a:schemeClr>
          </a:solidFill>
          <a:latin typeface="Source Sans Pro" panose="020B0503030403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47.xml"/><Relationship Id="rId5" Type="http://schemas.openxmlformats.org/officeDocument/2006/relationships/image" Target="../media/image18.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3.svg"/><Relationship Id="rId2" Type="http://schemas.openxmlformats.org/officeDocument/2006/relationships/image" Target="../media/image19.jpeg"/><Relationship Id="rId1" Type="http://schemas.openxmlformats.org/officeDocument/2006/relationships/slideLayout" Target="../slideLayouts/slideLayout4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2C43"/>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D45808-5F4E-4346-ED0D-FF826D21828A}"/>
              </a:ext>
            </a:extLst>
          </p:cNvPr>
          <p:cNvSpPr/>
          <p:nvPr/>
        </p:nvSpPr>
        <p:spPr>
          <a:xfrm>
            <a:off x="1138867" y="460665"/>
            <a:ext cx="2482475" cy="1215645"/>
          </a:xfrm>
          <a:prstGeom prst="roundRect">
            <a:avLst/>
          </a:prstGeom>
          <a:solidFill>
            <a:srgbClr val="142C43"/>
          </a:solidFill>
          <a:ln>
            <a:solidFill>
              <a:srgbClr val="142C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70F87BA-AD65-428D-AACD-ADB312A16D72}"/>
              </a:ext>
            </a:extLst>
          </p:cNvPr>
          <p:cNvSpPr>
            <a:spLocks noGrp="1"/>
          </p:cNvSpPr>
          <p:nvPr>
            <p:ph type="body" sz="quarter" idx="16"/>
          </p:nvPr>
        </p:nvSpPr>
        <p:spPr>
          <a:xfrm>
            <a:off x="414484" y="222173"/>
            <a:ext cx="9291412" cy="478367"/>
          </a:xfrm>
        </p:spPr>
        <p:txBody>
          <a:bodyPr>
            <a:normAutofit/>
          </a:bodyPr>
          <a:lstStyle/>
          <a:p>
            <a:r>
              <a:rPr lang="en-US" sz="3200" dirty="0">
                <a:solidFill>
                  <a:srgbClr val="F9C000"/>
                </a:solidFill>
                <a:latin typeface="+mn-lt"/>
                <a:cs typeface="Calibri" panose="020F0502020204030204" pitchFamily="34" charset="0"/>
              </a:rPr>
              <a:t>Catchment Action Plan 2025 – 2035</a:t>
            </a:r>
          </a:p>
        </p:txBody>
      </p:sp>
      <p:sp>
        <p:nvSpPr>
          <p:cNvPr id="4" name="Text Placeholder 3">
            <a:extLst>
              <a:ext uri="{FF2B5EF4-FFF2-40B4-BE49-F238E27FC236}">
                <a16:creationId xmlns:a16="http://schemas.microsoft.com/office/drawing/2014/main" id="{514691D8-1995-D266-076C-0B5ED9AC2FD7}"/>
              </a:ext>
            </a:extLst>
          </p:cNvPr>
          <p:cNvSpPr>
            <a:spLocks noGrp="1"/>
          </p:cNvSpPr>
          <p:nvPr>
            <p:ph type="body" sz="quarter" idx="13"/>
          </p:nvPr>
        </p:nvSpPr>
        <p:spPr>
          <a:xfrm>
            <a:off x="414004" y="697165"/>
            <a:ext cx="7058214" cy="1441267"/>
          </a:xfrm>
        </p:spPr>
        <p:txBody>
          <a:bodyPr vert="horz" lIns="91440" tIns="45720" rIns="91440" bIns="45720" rtlCol="0" anchor="t">
            <a:noAutofit/>
          </a:bodyPr>
          <a:lstStyle/>
          <a:p>
            <a:r>
              <a:rPr lang="en-NZ" sz="4800" b="0" dirty="0">
                <a:latin typeface="+mj-lt"/>
                <a:ea typeface="Source Sans Pro Semibold"/>
                <a:cs typeface="Calibri"/>
              </a:rPr>
              <a:t>Upper Lakes Integrated Catchment Group</a:t>
            </a:r>
            <a:endParaRPr lang="en-NZ" sz="4800" b="0" dirty="0">
              <a:latin typeface="+mj-lt"/>
              <a:ea typeface="Source Sans Pro Semibold"/>
              <a:cs typeface="Calibri" panose="020F0502020204030204" pitchFamily="34" charset="0"/>
            </a:endParaRPr>
          </a:p>
          <a:p>
            <a:br>
              <a:rPr lang="en-NZ" dirty="0"/>
            </a:br>
            <a:endParaRPr lang="en-NZ" sz="3200" dirty="0"/>
          </a:p>
          <a:p>
            <a:endParaRPr lang="en-US" dirty="0"/>
          </a:p>
        </p:txBody>
      </p:sp>
      <p:pic>
        <p:nvPicPr>
          <p:cNvPr id="10" name="Picture 9">
            <a:extLst>
              <a:ext uri="{FF2B5EF4-FFF2-40B4-BE49-F238E27FC236}">
                <a16:creationId xmlns:a16="http://schemas.microsoft.com/office/drawing/2014/main" id="{9B758721-217B-4255-432A-35F449AA2AE7}"/>
              </a:ext>
            </a:extLst>
          </p:cNvPr>
          <p:cNvPicPr>
            <a:picLocks noChangeAspect="1"/>
          </p:cNvPicPr>
          <p:nvPr/>
        </p:nvPicPr>
        <p:blipFill>
          <a:blip r:embed="rId2">
            <a:extLst>
              <a:ext uri="{28A0092B-C50C-407E-A947-70E740481C1C}">
                <a14:useLocalDpi xmlns:a14="http://schemas.microsoft.com/office/drawing/2010/main" val="0"/>
              </a:ext>
            </a:extLst>
          </a:blip>
          <a:srcRect l="24153" t="5684" r="23347" b="6340"/>
          <a:stretch/>
        </p:blipFill>
        <p:spPr>
          <a:xfrm>
            <a:off x="7297879" y="146628"/>
            <a:ext cx="4682837" cy="44180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A group of people walking on a path&#10;&#10;AI-generated content may be incorrect.">
            <a:extLst>
              <a:ext uri="{FF2B5EF4-FFF2-40B4-BE49-F238E27FC236}">
                <a16:creationId xmlns:a16="http://schemas.microsoft.com/office/drawing/2014/main" id="{AF06F542-D809-E619-C639-F9060A00271C}"/>
              </a:ext>
            </a:extLst>
          </p:cNvPr>
          <p:cNvPicPr>
            <a:picLocks noChangeAspect="1"/>
          </p:cNvPicPr>
          <p:nvPr/>
        </p:nvPicPr>
        <p:blipFill>
          <a:blip r:embed="rId3" cstate="print">
            <a:extLst>
              <a:ext uri="{28A0092B-C50C-407E-A947-70E740481C1C}">
                <a14:useLocalDpi xmlns:a14="http://schemas.microsoft.com/office/drawing/2010/main" val="0"/>
              </a:ext>
            </a:extLst>
          </a:blip>
          <a:srcRect l="10852" t="25874" b="10372"/>
          <a:stretch/>
        </p:blipFill>
        <p:spPr>
          <a:xfrm rot="349973">
            <a:off x="524709" y="2134577"/>
            <a:ext cx="4587068" cy="43722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A group of people standing in a line&#10;&#10;AI-generated content may be incorrect.">
            <a:extLst>
              <a:ext uri="{FF2B5EF4-FFF2-40B4-BE49-F238E27FC236}">
                <a16:creationId xmlns:a16="http://schemas.microsoft.com/office/drawing/2014/main" id="{9DF51CBC-4B3C-D1DA-75FB-A7DA1650E302}"/>
              </a:ext>
            </a:extLst>
          </p:cNvPr>
          <p:cNvPicPr>
            <a:picLocks noChangeAspect="1"/>
          </p:cNvPicPr>
          <p:nvPr/>
        </p:nvPicPr>
        <p:blipFill>
          <a:blip r:embed="rId4" cstate="print">
            <a:extLst>
              <a:ext uri="{28A0092B-C50C-407E-A947-70E740481C1C}">
                <a14:useLocalDpi xmlns:a14="http://schemas.microsoft.com/office/drawing/2010/main" val="0"/>
              </a:ext>
            </a:extLst>
          </a:blip>
          <a:srcRect l="7613" r="40134" b="11650"/>
          <a:stretch/>
        </p:blipFill>
        <p:spPr>
          <a:xfrm>
            <a:off x="4619923" y="2023874"/>
            <a:ext cx="3286404" cy="31284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A person in a black coat&#10;&#10;AI-generated content may be incorrect.">
            <a:extLst>
              <a:ext uri="{FF2B5EF4-FFF2-40B4-BE49-F238E27FC236}">
                <a16:creationId xmlns:a16="http://schemas.microsoft.com/office/drawing/2014/main" id="{DF4C5194-88B9-499F-08BE-D9B79C9547B2}"/>
              </a:ext>
            </a:extLst>
          </p:cNvPr>
          <p:cNvPicPr>
            <a:picLocks noChangeAspect="1"/>
          </p:cNvPicPr>
          <p:nvPr/>
        </p:nvPicPr>
        <p:blipFill>
          <a:blip r:embed="rId5" cstate="print">
            <a:extLst>
              <a:ext uri="{28A0092B-C50C-407E-A947-70E740481C1C}">
                <a14:useLocalDpi xmlns:a14="http://schemas.microsoft.com/office/drawing/2010/main" val="0"/>
              </a:ext>
            </a:extLst>
          </a:blip>
          <a:srcRect t="18450" r="3976" b="31188"/>
          <a:stretch/>
        </p:blipFill>
        <p:spPr>
          <a:xfrm>
            <a:off x="114039" y="4564679"/>
            <a:ext cx="2459080" cy="22907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descr="A group of people sitting at a table writing on paper&#10;&#10;AI-generated content may be incorrect.">
            <a:extLst>
              <a:ext uri="{FF2B5EF4-FFF2-40B4-BE49-F238E27FC236}">
                <a16:creationId xmlns:a16="http://schemas.microsoft.com/office/drawing/2014/main" id="{C9B62BB6-937B-C917-4289-DE15A3806B31}"/>
              </a:ext>
            </a:extLst>
          </p:cNvPr>
          <p:cNvPicPr>
            <a:picLocks noChangeAspect="1"/>
          </p:cNvPicPr>
          <p:nvPr/>
        </p:nvPicPr>
        <p:blipFill>
          <a:blip r:embed="rId6" cstate="print">
            <a:extLst>
              <a:ext uri="{28A0092B-C50C-407E-A947-70E740481C1C}">
                <a14:useLocalDpi xmlns:a14="http://schemas.microsoft.com/office/drawing/2010/main" val="0"/>
              </a:ext>
            </a:extLst>
          </a:blip>
          <a:srcRect l="37677" b="23367"/>
          <a:stretch/>
        </p:blipFill>
        <p:spPr>
          <a:xfrm>
            <a:off x="9331464" y="3429000"/>
            <a:ext cx="2774302" cy="25584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descr="A group of people around a table&#10;&#10;AI-generated content may be incorrect.">
            <a:extLst>
              <a:ext uri="{FF2B5EF4-FFF2-40B4-BE49-F238E27FC236}">
                <a16:creationId xmlns:a16="http://schemas.microsoft.com/office/drawing/2014/main" id="{6FD0E169-4ED3-D1FA-8D9F-31EFE8857EBB}"/>
              </a:ext>
            </a:extLst>
          </p:cNvPr>
          <p:cNvPicPr>
            <a:picLocks noChangeAspect="1"/>
          </p:cNvPicPr>
          <p:nvPr/>
        </p:nvPicPr>
        <p:blipFill>
          <a:blip r:embed="rId7">
            <a:extLst>
              <a:ext uri="{28A0092B-C50C-407E-A947-70E740481C1C}">
                <a14:useLocalDpi xmlns:a14="http://schemas.microsoft.com/office/drawing/2010/main" val="0"/>
              </a:ext>
            </a:extLst>
          </a:blip>
          <a:srcRect l="6411" t="13170" r="4097" b="22407"/>
          <a:stretch/>
        </p:blipFill>
        <p:spPr>
          <a:xfrm>
            <a:off x="6414356" y="3780898"/>
            <a:ext cx="3042158" cy="29188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1012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42C43"/>
        </a:solidFill>
        <a:effectLst/>
      </p:bgPr>
    </p:bg>
    <p:spTree>
      <p:nvGrpSpPr>
        <p:cNvPr id="1" name="">
          <a:extLst>
            <a:ext uri="{FF2B5EF4-FFF2-40B4-BE49-F238E27FC236}">
              <a16:creationId xmlns:a16="http://schemas.microsoft.com/office/drawing/2014/main" id="{39D2079D-A764-1FB3-F3D1-4C61755F6B0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3C4223-3E18-C229-281D-C8C3869056DF}"/>
              </a:ext>
            </a:extLst>
          </p:cNvPr>
          <p:cNvSpPr/>
          <p:nvPr/>
        </p:nvSpPr>
        <p:spPr>
          <a:xfrm>
            <a:off x="1138867" y="460665"/>
            <a:ext cx="2482475" cy="1215645"/>
          </a:xfrm>
          <a:prstGeom prst="roundRect">
            <a:avLst/>
          </a:prstGeom>
          <a:solidFill>
            <a:srgbClr val="142C43"/>
          </a:solidFill>
          <a:ln>
            <a:solidFill>
              <a:srgbClr val="142C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07E90A8-70EE-1A19-B8A2-C9884E0271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98" y="-11148"/>
            <a:ext cx="5348927" cy="6869148"/>
          </a:xfrm>
          <a:prstGeom prst="rect">
            <a:avLst/>
          </a:prstGeom>
        </p:spPr>
      </p:pic>
      <p:sp>
        <p:nvSpPr>
          <p:cNvPr id="15" name="TextBox 14">
            <a:extLst>
              <a:ext uri="{FF2B5EF4-FFF2-40B4-BE49-F238E27FC236}">
                <a16:creationId xmlns:a16="http://schemas.microsoft.com/office/drawing/2014/main" id="{805E9D20-9B77-F59F-E837-4FC368EA6BEA}"/>
              </a:ext>
            </a:extLst>
          </p:cNvPr>
          <p:cNvSpPr txBox="1"/>
          <p:nvPr/>
        </p:nvSpPr>
        <p:spPr>
          <a:xfrm>
            <a:off x="5410720" y="635700"/>
            <a:ext cx="3680421" cy="1754326"/>
          </a:xfrm>
          <a:prstGeom prst="rect">
            <a:avLst/>
          </a:prstGeom>
          <a:noFill/>
        </p:spPr>
        <p:txBody>
          <a:bodyPr wrap="square" rtlCol="0">
            <a:spAutoFit/>
          </a:bodyPr>
          <a:lstStyle/>
          <a:p>
            <a:r>
              <a:rPr lang="en-NZ" i="1" dirty="0">
                <a:solidFill>
                  <a:schemeClr val="bg1"/>
                </a:solidFill>
              </a:rPr>
              <a:t>“It’s 2075 in the Upper Lakes. Takahē cross paths with hikers, bird colonies nest undisturbed on braided river gravels, and </a:t>
            </a:r>
            <a:r>
              <a:rPr lang="en-NZ" i="1" dirty="0" err="1">
                <a:solidFill>
                  <a:schemeClr val="bg1"/>
                </a:solidFill>
              </a:rPr>
              <a:t>pekapeka</a:t>
            </a:r>
            <a:r>
              <a:rPr lang="en-NZ" i="1" dirty="0">
                <a:solidFill>
                  <a:schemeClr val="bg1"/>
                </a:solidFill>
              </a:rPr>
              <a:t> </a:t>
            </a:r>
            <a:r>
              <a:rPr lang="en-NZ" i="1" dirty="0" err="1">
                <a:solidFill>
                  <a:schemeClr val="bg1"/>
                </a:solidFill>
              </a:rPr>
              <a:t>tou-roa</a:t>
            </a:r>
            <a:r>
              <a:rPr lang="en-NZ" i="1" dirty="0">
                <a:solidFill>
                  <a:schemeClr val="bg1"/>
                </a:solidFill>
              </a:rPr>
              <a:t> (native bats) glide through ancient beech canopies.</a:t>
            </a:r>
          </a:p>
        </p:txBody>
      </p:sp>
      <p:sp>
        <p:nvSpPr>
          <p:cNvPr id="19" name="TextBox 18">
            <a:extLst>
              <a:ext uri="{FF2B5EF4-FFF2-40B4-BE49-F238E27FC236}">
                <a16:creationId xmlns:a16="http://schemas.microsoft.com/office/drawing/2014/main" id="{E9598DAF-1D0F-548F-B9D1-886721B780CE}"/>
              </a:ext>
            </a:extLst>
          </p:cNvPr>
          <p:cNvSpPr txBox="1"/>
          <p:nvPr/>
        </p:nvSpPr>
        <p:spPr>
          <a:xfrm>
            <a:off x="7341809" y="2759689"/>
            <a:ext cx="4554627" cy="1477328"/>
          </a:xfrm>
          <a:prstGeom prst="rect">
            <a:avLst/>
          </a:prstGeom>
          <a:noFill/>
        </p:spPr>
        <p:txBody>
          <a:bodyPr wrap="square" rtlCol="0">
            <a:spAutoFit/>
          </a:bodyPr>
          <a:lstStyle/>
          <a:p>
            <a:r>
              <a:rPr lang="en-NZ" i="1" dirty="0">
                <a:solidFill>
                  <a:schemeClr val="bg1"/>
                </a:solidFill>
              </a:rPr>
              <a:t>Behind them, wetlands and bush weave through sustainable, thriving farms renowned for their food and </a:t>
            </a:r>
            <a:r>
              <a:rPr lang="en-NZ" i="1" dirty="0" err="1">
                <a:solidFill>
                  <a:schemeClr val="bg1"/>
                </a:solidFill>
              </a:rPr>
              <a:t>fiber</a:t>
            </a:r>
            <a:r>
              <a:rPr lang="en-NZ" i="1" dirty="0">
                <a:solidFill>
                  <a:schemeClr val="bg1"/>
                </a:solidFill>
              </a:rPr>
              <a:t>, while towns are cooled and connected by streams, wetlands, and green space.</a:t>
            </a:r>
          </a:p>
        </p:txBody>
      </p:sp>
      <p:sp>
        <p:nvSpPr>
          <p:cNvPr id="24" name="TextBox 23">
            <a:extLst>
              <a:ext uri="{FF2B5EF4-FFF2-40B4-BE49-F238E27FC236}">
                <a16:creationId xmlns:a16="http://schemas.microsoft.com/office/drawing/2014/main" id="{E24E62E6-917F-DCA5-804B-819E413B3D67}"/>
              </a:ext>
            </a:extLst>
          </p:cNvPr>
          <p:cNvSpPr txBox="1"/>
          <p:nvPr/>
        </p:nvSpPr>
        <p:spPr>
          <a:xfrm>
            <a:off x="5620596" y="5165386"/>
            <a:ext cx="3680421" cy="1477328"/>
          </a:xfrm>
          <a:prstGeom prst="rect">
            <a:avLst/>
          </a:prstGeom>
          <a:noFill/>
          <a:ln>
            <a:noFill/>
          </a:ln>
        </p:spPr>
        <p:txBody>
          <a:bodyPr wrap="square" rtlCol="0">
            <a:spAutoFit/>
          </a:bodyPr>
          <a:lstStyle/>
          <a:p>
            <a:r>
              <a:rPr lang="en-NZ" i="1" dirty="0">
                <a:solidFill>
                  <a:schemeClr val="bg1"/>
                </a:solidFill>
              </a:rPr>
              <a:t>Mana whenua connection to place and </a:t>
            </a:r>
            <a:r>
              <a:rPr lang="en-NZ" i="1" dirty="0" err="1">
                <a:solidFill>
                  <a:schemeClr val="bg1"/>
                </a:solidFill>
              </a:rPr>
              <a:t>taoka</a:t>
            </a:r>
            <a:r>
              <a:rPr lang="en-NZ" i="1" dirty="0">
                <a:solidFill>
                  <a:schemeClr val="bg1"/>
                </a:solidFill>
              </a:rPr>
              <a:t> (treasures) is flourishing, </a:t>
            </a:r>
            <a:r>
              <a:rPr lang="en-NZ" i="1" dirty="0" err="1">
                <a:solidFill>
                  <a:schemeClr val="bg1"/>
                </a:solidFill>
              </a:rPr>
              <a:t>mātauraka</a:t>
            </a:r>
            <a:r>
              <a:rPr lang="en-NZ" i="1" dirty="0">
                <a:solidFill>
                  <a:schemeClr val="bg1"/>
                </a:solidFill>
              </a:rPr>
              <a:t> (knowledge) is strong and </a:t>
            </a:r>
            <a:r>
              <a:rPr lang="en-NZ" i="1" dirty="0" err="1">
                <a:solidFill>
                  <a:schemeClr val="bg1"/>
                </a:solidFill>
              </a:rPr>
              <a:t>rakatirataka</a:t>
            </a:r>
            <a:r>
              <a:rPr lang="en-NZ" i="1" dirty="0">
                <a:solidFill>
                  <a:schemeClr val="bg1"/>
                </a:solidFill>
              </a:rPr>
              <a:t> (authority) evident.”</a:t>
            </a:r>
          </a:p>
        </p:txBody>
      </p:sp>
      <p:pic>
        <p:nvPicPr>
          <p:cNvPr id="26" name="Picture 25" descr="A bat lying on a branch&#10;&#10;AI-generated content may be incorrect.">
            <a:extLst>
              <a:ext uri="{FF2B5EF4-FFF2-40B4-BE49-F238E27FC236}">
                <a16:creationId xmlns:a16="http://schemas.microsoft.com/office/drawing/2014/main" id="{E58DFFA5-9EC7-76BE-9C85-BD087EE8CE6D}"/>
              </a:ext>
            </a:extLst>
          </p:cNvPr>
          <p:cNvPicPr>
            <a:picLocks noChangeAspect="1"/>
          </p:cNvPicPr>
          <p:nvPr/>
        </p:nvPicPr>
        <p:blipFill>
          <a:blip r:embed="rId3" cstate="print">
            <a:extLst>
              <a:ext uri="{28A0092B-C50C-407E-A947-70E740481C1C}">
                <a14:useLocalDpi xmlns:a14="http://schemas.microsoft.com/office/drawing/2010/main" val="0"/>
              </a:ext>
            </a:extLst>
          </a:blip>
          <a:srcRect l="24992" r="3974"/>
          <a:stretch/>
        </p:blipFill>
        <p:spPr>
          <a:xfrm>
            <a:off x="9100648" y="112833"/>
            <a:ext cx="2711423" cy="25421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descr="A sheep in a field&#10;&#10;AI-generated content may be incorrect.">
            <a:extLst>
              <a:ext uri="{FF2B5EF4-FFF2-40B4-BE49-F238E27FC236}">
                <a16:creationId xmlns:a16="http://schemas.microsoft.com/office/drawing/2014/main" id="{C65DE2B7-81A2-8D0E-FAA5-83E97967EB26}"/>
              </a:ext>
            </a:extLst>
          </p:cNvPr>
          <p:cNvPicPr>
            <a:picLocks noChangeAspect="1"/>
          </p:cNvPicPr>
          <p:nvPr/>
        </p:nvPicPr>
        <p:blipFill>
          <a:blip r:embed="rId4" cstate="print">
            <a:extLst>
              <a:ext uri="{28A0092B-C50C-407E-A947-70E740481C1C}">
                <a14:useLocalDpi xmlns:a14="http://schemas.microsoft.com/office/drawing/2010/main" val="0"/>
              </a:ext>
            </a:extLst>
          </a:blip>
          <a:srcRect t="33266"/>
          <a:stretch/>
        </p:blipFill>
        <p:spPr>
          <a:xfrm>
            <a:off x="4613427" y="2506334"/>
            <a:ext cx="2570019" cy="25726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descr="A body of water surrounded by mountains&#10;&#10;AI-generated content may be incorrect.">
            <a:extLst>
              <a:ext uri="{FF2B5EF4-FFF2-40B4-BE49-F238E27FC236}">
                <a16:creationId xmlns:a16="http://schemas.microsoft.com/office/drawing/2014/main" id="{62516D78-5A17-5D01-CD56-1128A1CE10F0}"/>
              </a:ext>
            </a:extLst>
          </p:cNvPr>
          <p:cNvPicPr>
            <a:picLocks noChangeAspect="1"/>
          </p:cNvPicPr>
          <p:nvPr/>
        </p:nvPicPr>
        <p:blipFill>
          <a:blip r:embed="rId5" cstate="print">
            <a:extLst>
              <a:ext uri="{28A0092B-C50C-407E-A947-70E740481C1C}">
                <a14:useLocalDpi xmlns:a14="http://schemas.microsoft.com/office/drawing/2010/main" val="0"/>
              </a:ext>
            </a:extLst>
          </a:blip>
          <a:srcRect l="18990" r="2627"/>
          <a:stretch/>
        </p:blipFill>
        <p:spPr>
          <a:xfrm>
            <a:off x="9301017" y="4060151"/>
            <a:ext cx="2820639" cy="26988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a:extLst>
              <a:ext uri="{FF2B5EF4-FFF2-40B4-BE49-F238E27FC236}">
                <a16:creationId xmlns:a16="http://schemas.microsoft.com/office/drawing/2014/main" id="{DF2DC168-AA6F-03DB-EB32-5CFABE559FAB}"/>
              </a:ext>
            </a:extLst>
          </p:cNvPr>
          <p:cNvSpPr txBox="1"/>
          <p:nvPr/>
        </p:nvSpPr>
        <p:spPr>
          <a:xfrm>
            <a:off x="5410720" y="69261"/>
            <a:ext cx="1685077" cy="523220"/>
          </a:xfrm>
          <a:prstGeom prst="rect">
            <a:avLst/>
          </a:prstGeom>
          <a:noFill/>
        </p:spPr>
        <p:txBody>
          <a:bodyPr wrap="none" rtlCol="0">
            <a:spAutoFit/>
          </a:bodyPr>
          <a:lstStyle/>
          <a:p>
            <a:pPr algn="l"/>
            <a:r>
              <a:rPr lang="en-NZ" sz="2800" dirty="0">
                <a:solidFill>
                  <a:schemeClr val="bg1"/>
                </a:solidFill>
              </a:rPr>
              <a:t>Our vision</a:t>
            </a:r>
          </a:p>
        </p:txBody>
      </p:sp>
    </p:spTree>
    <p:extLst>
      <p:ext uri="{BB962C8B-B14F-4D97-AF65-F5344CB8AC3E}">
        <p14:creationId xmlns:p14="http://schemas.microsoft.com/office/powerpoint/2010/main" val="3266152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1" name="Picture 100" descr="A logo with blue and yellow colors&#10;&#10;Description automatically generated">
            <a:extLst>
              <a:ext uri="{FF2B5EF4-FFF2-40B4-BE49-F238E27FC236}">
                <a16:creationId xmlns:a16="http://schemas.microsoft.com/office/drawing/2014/main" id="{AB28BACC-E92D-9BCE-48C3-2E0AD0683EC7}"/>
              </a:ext>
            </a:extLst>
          </p:cNvPr>
          <p:cNvPicPr>
            <a:picLocks noChangeAspect="1"/>
          </p:cNvPicPr>
          <p:nvPr/>
        </p:nvPicPr>
        <p:blipFill rotWithShape="1">
          <a:blip r:embed="rId4"/>
          <a:srcRect l="6916" r="6307"/>
          <a:stretch/>
        </p:blipFill>
        <p:spPr>
          <a:xfrm>
            <a:off x="401636" y="401648"/>
            <a:ext cx="1572557" cy="1086192"/>
          </a:xfrm>
          <a:prstGeom prst="rect">
            <a:avLst/>
          </a:prstGeom>
        </p:spPr>
      </p:pic>
      <p:sp>
        <p:nvSpPr>
          <p:cNvPr id="25" name="Title 2">
            <a:extLst>
              <a:ext uri="{FF2B5EF4-FFF2-40B4-BE49-F238E27FC236}">
                <a16:creationId xmlns:a16="http://schemas.microsoft.com/office/drawing/2014/main" id="{BADD1DC9-96B4-1712-CF28-580FF33B0842}"/>
              </a:ext>
            </a:extLst>
          </p:cNvPr>
          <p:cNvSpPr>
            <a:spLocks noGrp="1"/>
          </p:cNvSpPr>
          <p:nvPr>
            <p:ph type="title"/>
          </p:nvPr>
        </p:nvSpPr>
        <p:spPr>
          <a:xfrm>
            <a:off x="2212517" y="474214"/>
            <a:ext cx="8779333" cy="941059"/>
          </a:xfrm>
        </p:spPr>
        <p:txBody>
          <a:bodyPr/>
          <a:lstStyle/>
          <a:p>
            <a:r>
              <a:rPr lang="en-NZ" sz="5400" dirty="0">
                <a:latin typeface="+mj-lt"/>
              </a:rPr>
              <a:t>Action Plan</a:t>
            </a:r>
          </a:p>
        </p:txBody>
      </p:sp>
      <p:sp>
        <p:nvSpPr>
          <p:cNvPr id="2" name="Rectangle: Rounded Corners 1">
            <a:extLst>
              <a:ext uri="{FF2B5EF4-FFF2-40B4-BE49-F238E27FC236}">
                <a16:creationId xmlns:a16="http://schemas.microsoft.com/office/drawing/2014/main" id="{725C9A10-2F95-F6FD-B38A-DB7B1B8387F5}"/>
              </a:ext>
            </a:extLst>
          </p:cNvPr>
          <p:cNvSpPr/>
          <p:nvPr/>
        </p:nvSpPr>
        <p:spPr>
          <a:xfrm>
            <a:off x="5962613" y="190500"/>
            <a:ext cx="5827751" cy="6421766"/>
          </a:xfrm>
          <a:prstGeom prst="roundRect">
            <a:avLst/>
          </a:prstGeom>
          <a:solidFill>
            <a:srgbClr val="142C43">
              <a:alpha val="81176"/>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marL="457200" indent="-457200">
              <a:buFont typeface="+mj-lt"/>
              <a:buAutoNum type="arabicPeriod"/>
            </a:pPr>
            <a:r>
              <a:rPr lang="en-NZ" sz="1600" dirty="0">
                <a:solidFill>
                  <a:schemeClr val="bg1"/>
                </a:solidFill>
              </a:rPr>
              <a:t>Develop a long-term and diverse framework that sustains </a:t>
            </a:r>
            <a:r>
              <a:rPr lang="en-NZ" sz="1600" b="1" dirty="0">
                <a:solidFill>
                  <a:schemeClr val="bg1"/>
                </a:solidFill>
              </a:rPr>
              <a:t>funding</a:t>
            </a:r>
            <a:r>
              <a:rPr lang="en-NZ" sz="1600" dirty="0">
                <a:solidFill>
                  <a:schemeClr val="bg1"/>
                </a:solidFill>
              </a:rPr>
              <a:t> that will support actions</a:t>
            </a:r>
          </a:p>
          <a:p>
            <a:pPr marL="457200" indent="-457200">
              <a:buFont typeface="+mj-lt"/>
              <a:buAutoNum type="arabicPeriod"/>
            </a:pPr>
            <a:r>
              <a:rPr lang="en-NZ" sz="1600" dirty="0">
                <a:solidFill>
                  <a:schemeClr val="bg1"/>
                </a:solidFill>
              </a:rPr>
              <a:t>Increase </a:t>
            </a:r>
            <a:r>
              <a:rPr lang="en-NZ" sz="1600" b="1" dirty="0">
                <a:solidFill>
                  <a:schemeClr val="bg1"/>
                </a:solidFill>
              </a:rPr>
              <a:t>science, research and knowledge </a:t>
            </a:r>
            <a:r>
              <a:rPr lang="en-NZ" sz="1600" dirty="0">
                <a:solidFill>
                  <a:schemeClr val="bg1"/>
                </a:solidFill>
              </a:rPr>
              <a:t>sharing for the community</a:t>
            </a:r>
          </a:p>
          <a:p>
            <a:pPr marL="457200" indent="-457200">
              <a:buFont typeface="+mj-lt"/>
              <a:buAutoNum type="arabicPeriod"/>
            </a:pPr>
            <a:r>
              <a:rPr lang="en-NZ" sz="1600" dirty="0">
                <a:solidFill>
                  <a:schemeClr val="bg1"/>
                </a:solidFill>
              </a:rPr>
              <a:t>Strengthen our </a:t>
            </a:r>
            <a:r>
              <a:rPr lang="en-NZ" sz="1600" b="1" dirty="0">
                <a:solidFill>
                  <a:schemeClr val="bg1"/>
                </a:solidFill>
              </a:rPr>
              <a:t>mana whenua partnership </a:t>
            </a:r>
            <a:r>
              <a:rPr lang="en-NZ" sz="1600" dirty="0">
                <a:solidFill>
                  <a:schemeClr val="bg1"/>
                </a:solidFill>
              </a:rPr>
              <a:t>in the Upper Lakes area</a:t>
            </a:r>
          </a:p>
          <a:p>
            <a:pPr marL="457200" indent="-457200">
              <a:buFont typeface="+mj-lt"/>
              <a:buAutoNum type="arabicPeriod"/>
            </a:pPr>
            <a:r>
              <a:rPr lang="en-NZ" sz="1600" dirty="0">
                <a:solidFill>
                  <a:schemeClr val="bg1"/>
                </a:solidFill>
              </a:rPr>
              <a:t>Improve environmental conditions for </a:t>
            </a:r>
            <a:r>
              <a:rPr lang="en-NZ" sz="1600" b="1" dirty="0" err="1">
                <a:solidFill>
                  <a:schemeClr val="bg1"/>
                </a:solidFill>
              </a:rPr>
              <a:t>mahika</a:t>
            </a:r>
            <a:r>
              <a:rPr lang="en-NZ" sz="1600" b="1" dirty="0">
                <a:solidFill>
                  <a:schemeClr val="bg1"/>
                </a:solidFill>
              </a:rPr>
              <a:t> kai </a:t>
            </a:r>
            <a:r>
              <a:rPr lang="en-NZ" sz="1600" dirty="0">
                <a:solidFill>
                  <a:schemeClr val="bg1"/>
                </a:solidFill>
              </a:rPr>
              <a:t>and enable safe use</a:t>
            </a:r>
          </a:p>
          <a:p>
            <a:pPr marL="457200" indent="-457200">
              <a:buFont typeface="+mj-lt"/>
              <a:buAutoNum type="arabicPeriod"/>
            </a:pPr>
            <a:r>
              <a:rPr lang="en-NZ" sz="1600" dirty="0">
                <a:solidFill>
                  <a:schemeClr val="bg1"/>
                </a:solidFill>
              </a:rPr>
              <a:t>Control introduced </a:t>
            </a:r>
            <a:r>
              <a:rPr lang="en-NZ" sz="1600" b="1" dirty="0">
                <a:solidFill>
                  <a:schemeClr val="bg1"/>
                </a:solidFill>
              </a:rPr>
              <a:t>predator mammals</a:t>
            </a:r>
          </a:p>
          <a:p>
            <a:pPr marL="457200" indent="-457200">
              <a:buFont typeface="+mj-lt"/>
              <a:buAutoNum type="arabicPeriod"/>
            </a:pPr>
            <a:r>
              <a:rPr lang="en-NZ" sz="1600" dirty="0">
                <a:solidFill>
                  <a:schemeClr val="bg1"/>
                </a:solidFill>
              </a:rPr>
              <a:t>Assist </a:t>
            </a:r>
            <a:r>
              <a:rPr lang="en-NZ" sz="1600" b="1" dirty="0">
                <a:solidFill>
                  <a:schemeClr val="bg1"/>
                </a:solidFill>
              </a:rPr>
              <a:t>tuna </a:t>
            </a:r>
            <a:r>
              <a:rPr lang="en-NZ" sz="1600" b="1" dirty="0" err="1">
                <a:solidFill>
                  <a:schemeClr val="bg1"/>
                </a:solidFill>
              </a:rPr>
              <a:t>kuwharuwharu</a:t>
            </a:r>
            <a:r>
              <a:rPr lang="en-NZ" sz="1600" b="1" dirty="0">
                <a:solidFill>
                  <a:schemeClr val="bg1"/>
                </a:solidFill>
              </a:rPr>
              <a:t> (longfin eel) and </a:t>
            </a:r>
            <a:r>
              <a:rPr lang="en-NZ" sz="1600" b="1" dirty="0" err="1">
                <a:solidFill>
                  <a:schemeClr val="bg1"/>
                </a:solidFill>
              </a:rPr>
              <a:t>kanakana</a:t>
            </a:r>
            <a:r>
              <a:rPr lang="en-NZ" sz="1600" b="1" dirty="0">
                <a:solidFill>
                  <a:schemeClr val="bg1"/>
                </a:solidFill>
              </a:rPr>
              <a:t> (lamprey) migration</a:t>
            </a:r>
            <a:r>
              <a:rPr lang="en-NZ" sz="1600" dirty="0">
                <a:solidFill>
                  <a:schemeClr val="bg1"/>
                </a:solidFill>
              </a:rPr>
              <a:t>, in partnership with mana whenua</a:t>
            </a:r>
          </a:p>
          <a:p>
            <a:pPr marL="457200" indent="-457200">
              <a:buFont typeface="+mj-lt"/>
              <a:buAutoNum type="arabicPeriod"/>
            </a:pPr>
            <a:r>
              <a:rPr lang="en-NZ" sz="1600" dirty="0">
                <a:solidFill>
                  <a:schemeClr val="bg1"/>
                </a:solidFill>
              </a:rPr>
              <a:t>Protect and enhance </a:t>
            </a:r>
            <a:r>
              <a:rPr lang="en-NZ" sz="1600" b="1" dirty="0">
                <a:solidFill>
                  <a:schemeClr val="bg1"/>
                </a:solidFill>
              </a:rPr>
              <a:t>galaxiid</a:t>
            </a:r>
            <a:r>
              <a:rPr lang="en-NZ" sz="1600" dirty="0">
                <a:solidFill>
                  <a:schemeClr val="bg1"/>
                </a:solidFill>
              </a:rPr>
              <a:t> habitats</a:t>
            </a:r>
          </a:p>
          <a:p>
            <a:pPr marL="457200" indent="-457200">
              <a:buFont typeface="+mj-lt"/>
              <a:buAutoNum type="arabicPeriod"/>
            </a:pPr>
            <a:r>
              <a:rPr lang="en-NZ" sz="1600" dirty="0">
                <a:solidFill>
                  <a:schemeClr val="bg1"/>
                </a:solidFill>
              </a:rPr>
              <a:t>Control </a:t>
            </a:r>
            <a:r>
              <a:rPr lang="en-NZ" sz="1600" b="1" dirty="0">
                <a:solidFill>
                  <a:schemeClr val="bg1"/>
                </a:solidFill>
              </a:rPr>
              <a:t>wilding conifers </a:t>
            </a:r>
            <a:r>
              <a:rPr lang="en-NZ" sz="1600" dirty="0">
                <a:solidFill>
                  <a:schemeClr val="bg1"/>
                </a:solidFill>
              </a:rPr>
              <a:t>(pines and firs) and terrestrial weeds</a:t>
            </a:r>
          </a:p>
          <a:p>
            <a:pPr marL="457200" indent="-457200">
              <a:buFont typeface="+mj-lt"/>
              <a:buAutoNum type="arabicPeriod"/>
            </a:pPr>
            <a:r>
              <a:rPr lang="en-NZ" sz="1600" dirty="0">
                <a:solidFill>
                  <a:schemeClr val="bg1"/>
                </a:solidFill>
              </a:rPr>
              <a:t>Protect, restore and enhance </a:t>
            </a:r>
            <a:r>
              <a:rPr lang="en-NZ" sz="1600" b="1" dirty="0">
                <a:solidFill>
                  <a:schemeClr val="bg1"/>
                </a:solidFill>
              </a:rPr>
              <a:t>native vegetation</a:t>
            </a:r>
          </a:p>
          <a:p>
            <a:pPr marL="457200" indent="-457200">
              <a:buFont typeface="+mj-lt"/>
              <a:buAutoNum type="arabicPeriod"/>
            </a:pPr>
            <a:r>
              <a:rPr lang="en-NZ" sz="1600" dirty="0">
                <a:solidFill>
                  <a:schemeClr val="bg1"/>
                </a:solidFill>
              </a:rPr>
              <a:t>Protect, restore and enhance </a:t>
            </a:r>
            <a:r>
              <a:rPr lang="en-NZ" sz="1600" b="1" dirty="0">
                <a:solidFill>
                  <a:schemeClr val="bg1"/>
                </a:solidFill>
              </a:rPr>
              <a:t>wetlands</a:t>
            </a:r>
          </a:p>
          <a:p>
            <a:pPr marL="457200" indent="-457200">
              <a:buFont typeface="+mj-lt"/>
              <a:buAutoNum type="arabicPeriod"/>
            </a:pPr>
            <a:r>
              <a:rPr lang="en-NZ" sz="1600" dirty="0">
                <a:solidFill>
                  <a:schemeClr val="bg1"/>
                </a:solidFill>
              </a:rPr>
              <a:t>Reduce contaminants from </a:t>
            </a:r>
            <a:r>
              <a:rPr lang="en-NZ" sz="1600" b="1" dirty="0">
                <a:solidFill>
                  <a:schemeClr val="bg1"/>
                </a:solidFill>
              </a:rPr>
              <a:t>stormwater and wastewater</a:t>
            </a:r>
          </a:p>
          <a:p>
            <a:pPr marL="457200" indent="-457200">
              <a:buFont typeface="+mj-lt"/>
              <a:buAutoNum type="arabicPeriod"/>
            </a:pPr>
            <a:r>
              <a:rPr lang="en-NZ" sz="1600" dirty="0">
                <a:solidFill>
                  <a:schemeClr val="bg1"/>
                </a:solidFill>
              </a:rPr>
              <a:t>Reduce contaminant losses from </a:t>
            </a:r>
            <a:r>
              <a:rPr lang="en-NZ" sz="1600" b="1" dirty="0">
                <a:solidFill>
                  <a:schemeClr val="bg1"/>
                </a:solidFill>
              </a:rPr>
              <a:t>land use</a:t>
            </a:r>
          </a:p>
          <a:p>
            <a:pPr marL="457200" indent="-457200">
              <a:buFont typeface="+mj-lt"/>
              <a:buAutoNum type="arabicPeriod"/>
            </a:pPr>
            <a:r>
              <a:rPr lang="en-NZ" sz="1600" dirty="0">
                <a:solidFill>
                  <a:schemeClr val="bg1"/>
                </a:solidFill>
              </a:rPr>
              <a:t>Reinforce </a:t>
            </a:r>
            <a:r>
              <a:rPr lang="en-NZ" sz="1600" b="1" dirty="0">
                <a:solidFill>
                  <a:schemeClr val="bg1"/>
                </a:solidFill>
              </a:rPr>
              <a:t>freshwater biosecurity </a:t>
            </a:r>
            <a:r>
              <a:rPr lang="en-NZ" sz="1600" dirty="0">
                <a:solidFill>
                  <a:schemeClr val="bg1"/>
                </a:solidFill>
              </a:rPr>
              <a:t>in deepwater lakes</a:t>
            </a:r>
          </a:p>
          <a:p>
            <a:endParaRPr lang="en-NZ" sz="1600" dirty="0">
              <a:solidFill>
                <a:schemeClr val="bg1"/>
              </a:solidFill>
            </a:endParaRPr>
          </a:p>
          <a:p>
            <a:endParaRPr lang="en-NZ" sz="1600" dirty="0">
              <a:solidFill>
                <a:schemeClr val="bg1"/>
              </a:solidFill>
            </a:endParaRPr>
          </a:p>
        </p:txBody>
      </p:sp>
      <p:pic>
        <p:nvPicPr>
          <p:cNvPr id="11" name="Picture 10">
            <a:extLst>
              <a:ext uri="{FF2B5EF4-FFF2-40B4-BE49-F238E27FC236}">
                <a16:creationId xmlns:a16="http://schemas.microsoft.com/office/drawing/2014/main" id="{20F1D470-2B40-7B94-6FB2-8B4D84350060}"/>
              </a:ext>
            </a:extLst>
          </p:cNvPr>
          <p:cNvPicPr>
            <a:picLocks noChangeAspect="1"/>
          </p:cNvPicPr>
          <p:nvPr/>
        </p:nvPicPr>
        <p:blipFill>
          <a:blip r:embed="rId5" cstate="print">
            <a:extLst>
              <a:ext uri="{28A0092B-C50C-407E-A947-70E740481C1C}">
                <a14:useLocalDpi xmlns:a14="http://schemas.microsoft.com/office/drawing/2010/main" val="0"/>
              </a:ext>
            </a:extLst>
          </a:blip>
          <a:srcRect l="19304" r="17350"/>
          <a:stretch/>
        </p:blipFill>
        <p:spPr>
          <a:xfrm rot="5400000">
            <a:off x="479153" y="1508179"/>
            <a:ext cx="4700575" cy="5011182"/>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06A2DDF4-8CAC-C8B7-D09C-17182257F5BE}"/>
              </a:ext>
            </a:extLst>
          </p:cNvPr>
          <p:cNvSpPr txBox="1"/>
          <p:nvPr/>
        </p:nvSpPr>
        <p:spPr>
          <a:xfrm>
            <a:off x="7383803" y="5860566"/>
            <a:ext cx="2985369" cy="523220"/>
          </a:xfrm>
          <a:prstGeom prst="rect">
            <a:avLst/>
          </a:prstGeom>
          <a:noFill/>
        </p:spPr>
        <p:txBody>
          <a:bodyPr wrap="none" rtlCol="0">
            <a:spAutoFit/>
          </a:bodyPr>
          <a:lstStyle/>
          <a:p>
            <a:r>
              <a:rPr lang="en-NZ" sz="1400" b="1" dirty="0">
                <a:solidFill>
                  <a:schemeClr val="bg1"/>
                </a:solidFill>
              </a:rPr>
              <a:t>More detail on the Upper Lakes Hub</a:t>
            </a:r>
          </a:p>
          <a:p>
            <a:pPr algn="ctr"/>
            <a:r>
              <a:rPr lang="en-NZ" sz="1400" b="1" dirty="0">
                <a:solidFill>
                  <a:schemeClr val="bg1"/>
                </a:solidFill>
              </a:rPr>
              <a:t>upper-lakes-orcnz.hub.arcgis.com</a:t>
            </a:r>
          </a:p>
        </p:txBody>
      </p:sp>
    </p:spTree>
    <p:extLst>
      <p:ext uri="{BB962C8B-B14F-4D97-AF65-F5344CB8AC3E}">
        <p14:creationId xmlns:p14="http://schemas.microsoft.com/office/powerpoint/2010/main" val="1659521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57" name="Rectangle: Rounded Corners 56">
            <a:extLst>
              <a:ext uri="{FF2B5EF4-FFF2-40B4-BE49-F238E27FC236}">
                <a16:creationId xmlns:a16="http://schemas.microsoft.com/office/drawing/2014/main" id="{32C2A07A-3751-0FF6-931F-09C6723F7572}"/>
              </a:ext>
              <a:ext uri="{C183D7F6-B498-43B3-948B-1728B52AA6E4}">
                <adec:decorative xmlns:adec="http://schemas.microsoft.com/office/drawing/2017/decorative" val="1"/>
              </a:ext>
            </a:extLst>
          </p:cNvPr>
          <p:cNvSpPr/>
          <p:nvPr/>
        </p:nvSpPr>
        <p:spPr>
          <a:xfrm>
            <a:off x="387407" y="2825700"/>
            <a:ext cx="11159948" cy="1086192"/>
          </a:xfrm>
          <a:prstGeom prst="roundRect">
            <a:avLst>
              <a:gd name="adj" fmla="val 50000"/>
            </a:avLst>
          </a:prstGeom>
          <a:solidFill>
            <a:srgbClr val="142C4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defTabSz="519488"/>
            <a:endParaRPr lang="en-US" sz="2000" dirty="0">
              <a:solidFill>
                <a:prstClr val="white"/>
              </a:solidFill>
              <a:latin typeface="Franklin Gothic Book" panose="020B0503020102020204"/>
            </a:endParaRPr>
          </a:p>
        </p:txBody>
      </p:sp>
      <p:sp>
        <p:nvSpPr>
          <p:cNvPr id="64" name="Oval 63">
            <a:extLst>
              <a:ext uri="{FF2B5EF4-FFF2-40B4-BE49-F238E27FC236}">
                <a16:creationId xmlns:a16="http://schemas.microsoft.com/office/drawing/2014/main" id="{33681800-75E4-52CE-6BDD-CD9F8F08625A}"/>
              </a:ext>
              <a:ext uri="{C183D7F6-B498-43B3-948B-1728B52AA6E4}">
                <adec:decorative xmlns:adec="http://schemas.microsoft.com/office/drawing/2017/decorative" val="1"/>
              </a:ext>
            </a:extLst>
          </p:cNvPr>
          <p:cNvSpPr/>
          <p:nvPr/>
        </p:nvSpPr>
        <p:spPr>
          <a:xfrm>
            <a:off x="512745" y="2885325"/>
            <a:ext cx="919060" cy="93750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9488"/>
            <a:endParaRPr lang="en-US" sz="2045" dirty="0">
              <a:solidFill>
                <a:prstClr val="white"/>
              </a:solidFill>
              <a:latin typeface="Franklin Gothic Book" panose="020B0503020102020204"/>
            </a:endParaRPr>
          </a:p>
        </p:txBody>
      </p:sp>
      <p:pic>
        <p:nvPicPr>
          <p:cNvPr id="101" name="Picture 100" descr="A logo with blue and yellow colors&#10;&#10;Description automatically generated">
            <a:extLst>
              <a:ext uri="{FF2B5EF4-FFF2-40B4-BE49-F238E27FC236}">
                <a16:creationId xmlns:a16="http://schemas.microsoft.com/office/drawing/2014/main" id="{AB28BACC-E92D-9BCE-48C3-2E0AD0683EC7}"/>
              </a:ext>
            </a:extLst>
          </p:cNvPr>
          <p:cNvPicPr>
            <a:picLocks noChangeAspect="1"/>
          </p:cNvPicPr>
          <p:nvPr/>
        </p:nvPicPr>
        <p:blipFill rotWithShape="1">
          <a:blip r:embed="rId3"/>
          <a:srcRect l="6916" r="6307"/>
          <a:stretch/>
        </p:blipFill>
        <p:spPr>
          <a:xfrm>
            <a:off x="10562003" y="20939"/>
            <a:ext cx="1572557" cy="1086192"/>
          </a:xfrm>
          <a:prstGeom prst="rect">
            <a:avLst/>
          </a:prstGeom>
        </p:spPr>
      </p:pic>
      <p:sp>
        <p:nvSpPr>
          <p:cNvPr id="100" name="Title 2">
            <a:extLst>
              <a:ext uri="{FF2B5EF4-FFF2-40B4-BE49-F238E27FC236}">
                <a16:creationId xmlns:a16="http://schemas.microsoft.com/office/drawing/2014/main" id="{EAC783D6-B2DF-B607-90AD-2C4848199FAC}"/>
              </a:ext>
            </a:extLst>
          </p:cNvPr>
          <p:cNvSpPr>
            <a:spLocks noGrp="1"/>
          </p:cNvSpPr>
          <p:nvPr>
            <p:ph type="title"/>
          </p:nvPr>
        </p:nvSpPr>
        <p:spPr>
          <a:xfrm>
            <a:off x="500165" y="303439"/>
            <a:ext cx="5710046" cy="941059"/>
          </a:xfrm>
        </p:spPr>
        <p:txBody>
          <a:bodyPr/>
          <a:lstStyle/>
          <a:p>
            <a:r>
              <a:rPr lang="en-NZ" sz="3733" dirty="0">
                <a:latin typeface="+mj-lt"/>
              </a:rPr>
              <a:t>Where to from here…</a:t>
            </a:r>
          </a:p>
        </p:txBody>
      </p:sp>
      <p:sp>
        <p:nvSpPr>
          <p:cNvPr id="8" name="Rectangle: Rounded Corners 7">
            <a:extLst>
              <a:ext uri="{FF2B5EF4-FFF2-40B4-BE49-F238E27FC236}">
                <a16:creationId xmlns:a16="http://schemas.microsoft.com/office/drawing/2014/main" id="{C033B380-0E66-F9D2-8E15-4498F8FC4BB9}"/>
              </a:ext>
              <a:ext uri="{C183D7F6-B498-43B3-948B-1728B52AA6E4}">
                <adec:decorative xmlns:adec="http://schemas.microsoft.com/office/drawing/2017/decorative" val="1"/>
              </a:ext>
            </a:extLst>
          </p:cNvPr>
          <p:cNvSpPr/>
          <p:nvPr/>
        </p:nvSpPr>
        <p:spPr>
          <a:xfrm>
            <a:off x="387407" y="4147212"/>
            <a:ext cx="11159948" cy="1086192"/>
          </a:xfrm>
          <a:prstGeom prst="roundRect">
            <a:avLst>
              <a:gd name="adj" fmla="val 50000"/>
            </a:avLst>
          </a:prstGeom>
          <a:solidFill>
            <a:srgbClr val="142C4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defTabSz="519488"/>
            <a:endParaRPr lang="en-US" sz="2000" dirty="0">
              <a:solidFill>
                <a:prstClr val="white"/>
              </a:solidFill>
              <a:latin typeface="Franklin Gothic Book" panose="020B0503020102020204"/>
            </a:endParaRPr>
          </a:p>
        </p:txBody>
      </p:sp>
      <p:sp>
        <p:nvSpPr>
          <p:cNvPr id="9" name="Oval 8">
            <a:extLst>
              <a:ext uri="{FF2B5EF4-FFF2-40B4-BE49-F238E27FC236}">
                <a16:creationId xmlns:a16="http://schemas.microsoft.com/office/drawing/2014/main" id="{02BDB41F-0868-EBD7-0214-C7BD2E82D43C}"/>
              </a:ext>
              <a:ext uri="{C183D7F6-B498-43B3-948B-1728B52AA6E4}">
                <adec:decorative xmlns:adec="http://schemas.microsoft.com/office/drawing/2017/decorative" val="1"/>
              </a:ext>
            </a:extLst>
          </p:cNvPr>
          <p:cNvSpPr/>
          <p:nvPr/>
        </p:nvSpPr>
        <p:spPr>
          <a:xfrm>
            <a:off x="512745" y="4206837"/>
            <a:ext cx="919060" cy="93750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9488"/>
            <a:endParaRPr lang="en-US" sz="2045" dirty="0">
              <a:solidFill>
                <a:prstClr val="white"/>
              </a:solidFill>
              <a:latin typeface="Franklin Gothic Book" panose="020B0503020102020204"/>
            </a:endParaRPr>
          </a:p>
        </p:txBody>
      </p:sp>
      <p:sp>
        <p:nvSpPr>
          <p:cNvPr id="14" name="Rectangle: Rounded Corners 13">
            <a:extLst>
              <a:ext uri="{FF2B5EF4-FFF2-40B4-BE49-F238E27FC236}">
                <a16:creationId xmlns:a16="http://schemas.microsoft.com/office/drawing/2014/main" id="{B77D8B6D-A73F-6FE3-58E8-FB65A8FDA262}"/>
              </a:ext>
              <a:ext uri="{C183D7F6-B498-43B3-948B-1728B52AA6E4}">
                <adec:decorative xmlns:adec="http://schemas.microsoft.com/office/drawing/2017/decorative" val="1"/>
              </a:ext>
            </a:extLst>
          </p:cNvPr>
          <p:cNvSpPr/>
          <p:nvPr/>
        </p:nvSpPr>
        <p:spPr>
          <a:xfrm>
            <a:off x="393877" y="5430402"/>
            <a:ext cx="11159948" cy="1086192"/>
          </a:xfrm>
          <a:prstGeom prst="roundRect">
            <a:avLst>
              <a:gd name="adj" fmla="val 50000"/>
            </a:avLst>
          </a:prstGeom>
          <a:solidFill>
            <a:srgbClr val="142C4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defTabSz="519488"/>
            <a:endParaRPr lang="en-US" sz="2000" dirty="0">
              <a:solidFill>
                <a:prstClr val="white"/>
              </a:solidFill>
              <a:latin typeface="Franklin Gothic Book" panose="020B0503020102020204"/>
            </a:endParaRPr>
          </a:p>
        </p:txBody>
      </p:sp>
      <p:sp>
        <p:nvSpPr>
          <p:cNvPr id="15" name="Oval 14">
            <a:extLst>
              <a:ext uri="{FF2B5EF4-FFF2-40B4-BE49-F238E27FC236}">
                <a16:creationId xmlns:a16="http://schemas.microsoft.com/office/drawing/2014/main" id="{96C640CF-3ECD-27F4-8F89-DB7E79CC2E27}"/>
              </a:ext>
              <a:ext uri="{C183D7F6-B498-43B3-948B-1728B52AA6E4}">
                <adec:decorative xmlns:adec="http://schemas.microsoft.com/office/drawing/2017/decorative" val="1"/>
              </a:ext>
            </a:extLst>
          </p:cNvPr>
          <p:cNvSpPr/>
          <p:nvPr/>
        </p:nvSpPr>
        <p:spPr>
          <a:xfrm>
            <a:off x="519215" y="5490027"/>
            <a:ext cx="919060" cy="93750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9488"/>
            <a:endParaRPr lang="en-US" sz="2045" dirty="0">
              <a:solidFill>
                <a:prstClr val="white"/>
              </a:solidFill>
              <a:latin typeface="Franklin Gothic Book" panose="020B0503020102020204"/>
            </a:endParaRPr>
          </a:p>
        </p:txBody>
      </p:sp>
      <p:sp>
        <p:nvSpPr>
          <p:cNvPr id="22" name="TextBox 47">
            <a:extLst>
              <a:ext uri="{FF2B5EF4-FFF2-40B4-BE49-F238E27FC236}">
                <a16:creationId xmlns:a16="http://schemas.microsoft.com/office/drawing/2014/main" id="{15686ADD-4E1A-4C2B-7679-BB8904BEC2FD}"/>
              </a:ext>
            </a:extLst>
          </p:cNvPr>
          <p:cNvSpPr txBox="1"/>
          <p:nvPr/>
        </p:nvSpPr>
        <p:spPr>
          <a:xfrm>
            <a:off x="1705024" y="2907131"/>
            <a:ext cx="9280356" cy="923330"/>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NZ" sz="2000" dirty="0">
                <a:solidFill>
                  <a:schemeClr val="bg1"/>
                </a:solidFill>
              </a:rPr>
              <a:t>Delivery of actions will not rest with the governance group alone but with conservation and catchment groups, mana whenua, agencies (including ORC), landholders, and industry, who will lead projects on the ground.</a:t>
            </a:r>
            <a:endParaRPr lang="en-US" sz="2000" dirty="0">
              <a:solidFill>
                <a:schemeClr val="bg1"/>
              </a:solidFill>
              <a:latin typeface="Franklin Gothic Book" panose="020B0503020102020204"/>
            </a:endParaRPr>
          </a:p>
        </p:txBody>
      </p:sp>
      <p:sp>
        <p:nvSpPr>
          <p:cNvPr id="24" name="TextBox 47">
            <a:extLst>
              <a:ext uri="{FF2B5EF4-FFF2-40B4-BE49-F238E27FC236}">
                <a16:creationId xmlns:a16="http://schemas.microsoft.com/office/drawing/2014/main" id="{B9AC6C42-1D3F-5CFE-CF08-5BE0EE5E3C7E}"/>
              </a:ext>
            </a:extLst>
          </p:cNvPr>
          <p:cNvSpPr txBox="1"/>
          <p:nvPr/>
        </p:nvSpPr>
        <p:spPr>
          <a:xfrm>
            <a:off x="1696478" y="4346134"/>
            <a:ext cx="9280356" cy="615553"/>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NZ" sz="2000" dirty="0">
                <a:solidFill>
                  <a:schemeClr val="bg1"/>
                </a:solidFill>
              </a:rPr>
              <a:t>Practical support will come from ORC work programmes and CAP delivery coordination, ensuring alignment with regional priorities and technical expertise.</a:t>
            </a:r>
            <a:endParaRPr lang="en-US" sz="2000" dirty="0">
              <a:solidFill>
                <a:schemeClr val="bg1"/>
              </a:solidFill>
              <a:latin typeface="Franklin Gothic Book" panose="020B0503020102020204"/>
            </a:endParaRPr>
          </a:p>
        </p:txBody>
      </p:sp>
      <p:sp>
        <p:nvSpPr>
          <p:cNvPr id="31" name="TextBox 47">
            <a:extLst>
              <a:ext uri="{FF2B5EF4-FFF2-40B4-BE49-F238E27FC236}">
                <a16:creationId xmlns:a16="http://schemas.microsoft.com/office/drawing/2014/main" id="{D703156E-8EDF-3199-DA4F-BFA610AC61C1}"/>
              </a:ext>
            </a:extLst>
          </p:cNvPr>
          <p:cNvSpPr txBox="1"/>
          <p:nvPr/>
        </p:nvSpPr>
        <p:spPr>
          <a:xfrm>
            <a:off x="1711494" y="5665721"/>
            <a:ext cx="9280356" cy="615553"/>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lnSpc>
                <a:spcPts val="2400"/>
              </a:lnSpc>
            </a:pPr>
            <a:r>
              <a:rPr lang="en-NZ" sz="2000" dirty="0">
                <a:solidFill>
                  <a:schemeClr val="bg1"/>
                </a:solidFill>
              </a:rPr>
              <a:t>Shared responsibility and resourcing model reflects the collective impact approach at the heart of the CAP, where success depends on many hands working together.</a:t>
            </a:r>
            <a:endParaRPr lang="en-US" sz="2000" dirty="0">
              <a:solidFill>
                <a:schemeClr val="bg1"/>
              </a:solidFill>
              <a:latin typeface="Franklin Gothic Book" panose="020B0503020102020204"/>
            </a:endParaRPr>
          </a:p>
        </p:txBody>
      </p:sp>
      <p:pic>
        <p:nvPicPr>
          <p:cNvPr id="3" name="Graphic 2" descr="Rainforest with solid fill">
            <a:extLst>
              <a:ext uri="{FF2B5EF4-FFF2-40B4-BE49-F238E27FC236}">
                <a16:creationId xmlns:a16="http://schemas.microsoft.com/office/drawing/2014/main" id="{53EF193B-3546-7DDB-7959-40D77CDE7A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788" y="3006059"/>
            <a:ext cx="625979" cy="625979"/>
          </a:xfrm>
          <a:prstGeom prst="rect">
            <a:avLst/>
          </a:prstGeom>
        </p:spPr>
      </p:pic>
      <p:pic>
        <p:nvPicPr>
          <p:cNvPr id="7" name="Graphic 6" descr="Cycle with people with solid fill">
            <a:extLst>
              <a:ext uri="{FF2B5EF4-FFF2-40B4-BE49-F238E27FC236}">
                <a16:creationId xmlns:a16="http://schemas.microsoft.com/office/drawing/2014/main" id="{7D8D0A24-6CF8-A8BE-4F49-D90C9660B8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7296" y="4175609"/>
            <a:ext cx="914400" cy="914400"/>
          </a:xfrm>
          <a:prstGeom prst="rect">
            <a:avLst/>
          </a:prstGeom>
        </p:spPr>
      </p:pic>
      <p:pic>
        <p:nvPicPr>
          <p:cNvPr id="13" name="Graphic 12" descr="Group success with solid fill">
            <a:extLst>
              <a:ext uri="{FF2B5EF4-FFF2-40B4-BE49-F238E27FC236}">
                <a16:creationId xmlns:a16="http://schemas.microsoft.com/office/drawing/2014/main" id="{B918CFEB-5884-EBD7-F2CD-755ECD490E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7138" y="5566940"/>
            <a:ext cx="791246" cy="791246"/>
          </a:xfrm>
          <a:prstGeom prst="rect">
            <a:avLst/>
          </a:prstGeom>
        </p:spPr>
      </p:pic>
      <p:sp>
        <p:nvSpPr>
          <p:cNvPr id="2" name="Rectangle: Rounded Corners 1">
            <a:extLst>
              <a:ext uri="{FF2B5EF4-FFF2-40B4-BE49-F238E27FC236}">
                <a16:creationId xmlns:a16="http://schemas.microsoft.com/office/drawing/2014/main" id="{EF8C2827-63CA-3875-457F-8390802E0087}"/>
              </a:ext>
              <a:ext uri="{C183D7F6-B498-43B3-948B-1728B52AA6E4}">
                <adec:decorative xmlns:adec="http://schemas.microsoft.com/office/drawing/2017/decorative" val="1"/>
              </a:ext>
            </a:extLst>
          </p:cNvPr>
          <p:cNvSpPr/>
          <p:nvPr/>
        </p:nvSpPr>
        <p:spPr>
          <a:xfrm>
            <a:off x="387407" y="1556101"/>
            <a:ext cx="11159948" cy="1086192"/>
          </a:xfrm>
          <a:prstGeom prst="roundRect">
            <a:avLst>
              <a:gd name="adj" fmla="val 50000"/>
            </a:avLst>
          </a:prstGeom>
          <a:solidFill>
            <a:srgbClr val="142C4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defTabSz="519488"/>
            <a:endParaRPr lang="en-US" sz="2000" dirty="0">
              <a:solidFill>
                <a:prstClr val="white"/>
              </a:solidFill>
              <a:latin typeface="Franklin Gothic Book" panose="020B0503020102020204"/>
            </a:endParaRPr>
          </a:p>
        </p:txBody>
      </p:sp>
      <p:sp>
        <p:nvSpPr>
          <p:cNvPr id="4" name="Oval 3">
            <a:extLst>
              <a:ext uri="{FF2B5EF4-FFF2-40B4-BE49-F238E27FC236}">
                <a16:creationId xmlns:a16="http://schemas.microsoft.com/office/drawing/2014/main" id="{E37701AC-3433-34CB-E420-EC68A0F52CBD}"/>
              </a:ext>
              <a:ext uri="{C183D7F6-B498-43B3-948B-1728B52AA6E4}">
                <adec:decorative xmlns:adec="http://schemas.microsoft.com/office/drawing/2017/decorative" val="1"/>
              </a:ext>
            </a:extLst>
          </p:cNvPr>
          <p:cNvSpPr/>
          <p:nvPr/>
        </p:nvSpPr>
        <p:spPr>
          <a:xfrm>
            <a:off x="512745" y="1615726"/>
            <a:ext cx="919060" cy="93750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9488"/>
            <a:endParaRPr lang="en-US" sz="2045" dirty="0">
              <a:solidFill>
                <a:prstClr val="white"/>
              </a:solidFill>
              <a:latin typeface="Franklin Gothic Book" panose="020B0503020102020204"/>
            </a:endParaRPr>
          </a:p>
        </p:txBody>
      </p:sp>
      <p:sp>
        <p:nvSpPr>
          <p:cNvPr id="6" name="TextBox 47">
            <a:extLst>
              <a:ext uri="{FF2B5EF4-FFF2-40B4-BE49-F238E27FC236}">
                <a16:creationId xmlns:a16="http://schemas.microsoft.com/office/drawing/2014/main" id="{91433463-4BD6-1D1C-FCF2-D4A702F5B997}"/>
              </a:ext>
            </a:extLst>
          </p:cNvPr>
          <p:cNvSpPr txBox="1"/>
          <p:nvPr/>
        </p:nvSpPr>
        <p:spPr>
          <a:xfrm>
            <a:off x="1705023" y="1812865"/>
            <a:ext cx="9551863" cy="615553"/>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lnSpc>
                <a:spcPts val="2400"/>
              </a:lnSpc>
            </a:pPr>
            <a:r>
              <a:rPr lang="en-NZ" sz="2400" dirty="0">
                <a:solidFill>
                  <a:prstClr val="white"/>
                </a:solidFill>
                <a:latin typeface="Franklin Gothic Book" panose="020B0503020102020204"/>
              </a:rPr>
              <a:t>Establish an Upper Lakes CAP Governance Group with clear terms of reference. Work with groups and agencies to lead projects on the ground.</a:t>
            </a:r>
            <a:endParaRPr lang="en-US" sz="2400" dirty="0">
              <a:solidFill>
                <a:prstClr val="white"/>
              </a:solidFill>
              <a:latin typeface="Franklin Gothic Book" panose="020B0503020102020204"/>
            </a:endParaRPr>
          </a:p>
        </p:txBody>
      </p:sp>
      <p:pic>
        <p:nvPicPr>
          <p:cNvPr id="10" name="Graphic 9" descr="Meeting with solid fill">
            <a:extLst>
              <a:ext uri="{FF2B5EF4-FFF2-40B4-BE49-F238E27FC236}">
                <a16:creationId xmlns:a16="http://schemas.microsoft.com/office/drawing/2014/main" id="{3280E3DB-FE5F-3172-0BB7-AEE9A3283C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9123" y="1691009"/>
            <a:ext cx="757444" cy="757444"/>
          </a:xfrm>
          <a:prstGeom prst="rect">
            <a:avLst/>
          </a:prstGeom>
        </p:spPr>
      </p:pic>
    </p:spTree>
    <p:extLst>
      <p:ext uri="{BB962C8B-B14F-4D97-AF65-F5344CB8AC3E}">
        <p14:creationId xmlns:p14="http://schemas.microsoft.com/office/powerpoint/2010/main" val="1957692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101" name="Picture 100" descr="A logo with blue and yellow colors&#10;&#10;Description automatically generated">
            <a:extLst>
              <a:ext uri="{FF2B5EF4-FFF2-40B4-BE49-F238E27FC236}">
                <a16:creationId xmlns:a16="http://schemas.microsoft.com/office/drawing/2014/main" id="{AB28BACC-E92D-9BCE-48C3-2E0AD0683EC7}"/>
              </a:ext>
            </a:extLst>
          </p:cNvPr>
          <p:cNvPicPr>
            <a:picLocks noChangeAspect="1"/>
          </p:cNvPicPr>
          <p:nvPr/>
        </p:nvPicPr>
        <p:blipFill rotWithShape="1">
          <a:blip r:embed="rId3"/>
          <a:srcRect l="6916" r="6307"/>
          <a:stretch/>
        </p:blipFill>
        <p:spPr>
          <a:xfrm>
            <a:off x="10562003" y="20939"/>
            <a:ext cx="1572557" cy="1086192"/>
          </a:xfrm>
          <a:prstGeom prst="rect">
            <a:avLst/>
          </a:prstGeom>
        </p:spPr>
      </p:pic>
      <p:sp>
        <p:nvSpPr>
          <p:cNvPr id="2" name="Rectangle: Rounded Corners 1">
            <a:extLst>
              <a:ext uri="{FF2B5EF4-FFF2-40B4-BE49-F238E27FC236}">
                <a16:creationId xmlns:a16="http://schemas.microsoft.com/office/drawing/2014/main" id="{64DCA82E-08B4-8CCC-4E73-DB266A3DA4A0}"/>
              </a:ext>
            </a:extLst>
          </p:cNvPr>
          <p:cNvSpPr/>
          <p:nvPr/>
        </p:nvSpPr>
        <p:spPr>
          <a:xfrm>
            <a:off x="991312" y="3169173"/>
            <a:ext cx="9998579" cy="3452951"/>
          </a:xfrm>
          <a:prstGeom prst="roundRect">
            <a:avLst/>
          </a:prstGeom>
          <a:solidFill>
            <a:srgbClr val="142C43">
              <a:alpha val="4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n-NZ" sz="3600" dirty="0">
                <a:solidFill>
                  <a:schemeClr val="bg1"/>
                </a:solidFill>
                <a:latin typeface="+mj-lt"/>
              </a:rPr>
              <a:t>Document download and interactive components are on the Upper Lakes GIS hub</a:t>
            </a:r>
            <a:br>
              <a:rPr lang="en-NZ" sz="3600" dirty="0">
                <a:solidFill>
                  <a:schemeClr val="bg1"/>
                </a:solidFill>
                <a:latin typeface="+mj-lt"/>
              </a:rPr>
            </a:br>
            <a:r>
              <a:rPr lang="en-NZ" sz="5400" dirty="0">
                <a:solidFill>
                  <a:schemeClr val="bg1"/>
                </a:solidFill>
                <a:latin typeface="+mj-lt"/>
              </a:rPr>
              <a:t>upper-lakes-orcnz.hub.arcgis.com</a:t>
            </a:r>
            <a:br>
              <a:rPr lang="en-NZ" sz="5400" dirty="0">
                <a:solidFill>
                  <a:schemeClr val="bg1"/>
                </a:solidFill>
                <a:latin typeface="+mj-lt"/>
              </a:rPr>
            </a:br>
            <a:r>
              <a:rPr lang="en-NZ" sz="1800" dirty="0">
                <a:solidFill>
                  <a:schemeClr val="bg1"/>
                </a:solidFill>
                <a:latin typeface="+mj-lt"/>
              </a:rPr>
              <a:t>(or search “Upper Lakes Hub”)</a:t>
            </a:r>
            <a:endParaRPr lang="en-NZ" sz="2000" dirty="0">
              <a:solidFill>
                <a:schemeClr val="bg1"/>
              </a:solidFill>
            </a:endParaRPr>
          </a:p>
        </p:txBody>
      </p:sp>
    </p:spTree>
    <p:extLst>
      <p:ext uri="{BB962C8B-B14F-4D97-AF65-F5344CB8AC3E}">
        <p14:creationId xmlns:p14="http://schemas.microsoft.com/office/powerpoint/2010/main" val="330746765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BDE2ECB-6512-4B73-9A23-A97DE145C813}" vid="{63E98E89-4730-4474-A10F-C69AE4665418}"/>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resentation12" id="{AE889C91-CB39-3B49-A807-521534682636}" vid="{371C15DE-A4B0-9A44-A998-B4C834F91990}"/>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AE889C91-CB39-3B49-A807-521534682636}" vid="{371C15DE-A4B0-9A44-A998-B4C834F9199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etadata xmlns="http://www.objective.com/ecm/document/metadata/4B413F916FD443D397C32D1E531FC4F9" version="1.0.0">
  <systemFields>
    <field name="Objective-Id">
      <value order="0">A1267305</value>
    </field>
    <field name="Objective-Title">
      <value order="0">U3A presentation -  CE Presentation 27 August 2019</value>
    </field>
    <field name="Objective-Description">
      <value order="0">U3A presentation -  CE Presentation 27 August 2019</value>
    </field>
    <field name="Objective-CreationStamp">
      <value order="0">2019-08-26T01:11:20Z</value>
    </field>
    <field name="Objective-IsApproved">
      <value order="0">false</value>
    </field>
    <field name="Objective-IsPublished">
      <value order="0">true</value>
    </field>
    <field name="Objective-DatePublished">
      <value order="0">2019-08-26T01:11:45Z</value>
    </field>
    <field name="Objective-ModificationStamp">
      <value order="0">2019-08-26T01:11:46Z</value>
    </field>
    <field name="Objective-Owner">
      <value order="0">Lisa Gloag</value>
    </field>
    <field name="Objective-Path">
      <value order="0">ORC Global Folder:File Plan:People, Communications and Culture:Communications and Engagement:Community Education:General Community Education</value>
    </field>
    <field name="Objective-Parent">
      <value order="0">General Community Education</value>
    </field>
    <field name="Objective-State">
      <value order="0">Published</value>
    </field>
    <field name="Objective-VersionId">
      <value order="0">vA2130265</value>
    </field>
    <field name="Objective-Version">
      <value order="0">1.0</value>
    </field>
    <field name="Objective-VersionNumber">
      <value order="0">1</value>
    </field>
    <field name="Objective-VersionComment">
      <value order="0">First version</value>
    </field>
    <field name="Objective-FileNumber">
      <value order="0">qA630</value>
    </field>
    <field name="Objective-Classification">
      <value order="0">Restricted</value>
    </field>
    <field name="Objective-Caveats">
      <value order="0"/>
    </field>
  </systemFields>
  <catalogues>
    <catalogue name="Multimedia Document Type Catalogue" type="type" ori="id:cA34">
      <field name="Objective-Multimedia Type">
        <value order="0">Presentation</value>
      </field>
      <field name="Objective-Consent File Number">
        <value order="0"/>
      </field>
      <field name="Objective-Contact First Name">
        <value order="0"/>
      </field>
      <field name="Objective-Contact Last Name">
        <value order="0"/>
      </field>
      <field name="Objective-Compliance Category">
        <value order="0"/>
      </field>
      <field name="Objective-Consent Category">
        <value order="0"/>
      </field>
    </catalogue>
  </catalogues>
</metadata>
</file>

<file path=customXml/item4.xml><?xml version="1.0" encoding="utf-8"?>
<ct:contentTypeSchema xmlns:ct="http://schemas.microsoft.com/office/2006/metadata/contentType" xmlns:ma="http://schemas.microsoft.com/office/2006/metadata/properties/metaAttributes" ct:_="" ma:_="" ma:contentTypeName="eDocument" ma:contentTypeID="0x0101002FFEDB9C6A73274794DF28531864304F" ma:contentTypeVersion="92" ma:contentTypeDescription="Create a new document." ma:contentTypeScope="" ma:versionID="8a7c6e752c87f2aecc2ad81d8026e3e4">
  <xsd:schema xmlns:xsd="http://www.w3.org/2001/XMLSchema" xmlns:xs="http://www.w3.org/2001/XMLSchema" xmlns:p="http://schemas.microsoft.com/office/2006/metadata/properties" xmlns:ns2="4f9c820c-e7e2-444d-97ee-45f2b3485c1d" xmlns:ns3="15ffb055-6eb4-45a1-bc20-bf2ac0d420da" xmlns:ns4="725c79e5-42ce-4aa0-ac78-b6418001f0d2" xmlns:ns5="c91a514c-9034-4fa3-897a-8352025b26ed" xmlns:ns6="7af8820d-5d77-49fd-a90f-de67c7df7ae1" xmlns:ns7="cf5c6748-c28d-4fd0-b98f-0f431de5959e" xmlns:ns8="ae74b65f-670c-4d45-8bb4-1dbd1920ddae" xmlns:ns9="6c624c20-d424-4528-aba7-7a785f7b45c8" targetNamespace="http://schemas.microsoft.com/office/2006/metadata/properties" ma:root="true" ma:fieldsID="d920d176acb8b851e541d74ca56c7190" ns2:_="" ns3:_="" ns4:_="" ns5:_="" ns6:_="" ns7:_="" ns8:_="" ns9:_="">
    <xsd:import namespace="4f9c820c-e7e2-444d-97ee-45f2b3485c1d"/>
    <xsd:import namespace="15ffb055-6eb4-45a1-bc20-bf2ac0d420da"/>
    <xsd:import namespace="725c79e5-42ce-4aa0-ac78-b6418001f0d2"/>
    <xsd:import namespace="c91a514c-9034-4fa3-897a-8352025b26ed"/>
    <xsd:import namespace="7af8820d-5d77-49fd-a90f-de67c7df7ae1"/>
    <xsd:import namespace="cf5c6748-c28d-4fd0-b98f-0f431de5959e"/>
    <xsd:import namespace="ae74b65f-670c-4d45-8bb4-1dbd1920ddae"/>
    <xsd:import namespace="6c624c20-d424-4528-aba7-7a785f7b45c8"/>
    <xsd:element name="properties">
      <xsd:complexType>
        <xsd:sequence>
          <xsd:element name="documentManagement">
            <xsd:complexType>
              <xsd:all>
                <xsd:element ref="ns2:DocumentType" minOccurs="0"/>
                <xsd:element ref="ns3:KeyWords" minOccurs="0"/>
                <xsd:element ref="ns2:Narrative" minOccurs="0"/>
                <xsd:element ref="ns3:SecurityClassification" minOccurs="0"/>
                <xsd:element ref="ns2:Subactivity" minOccurs="0"/>
                <xsd:element ref="ns2:Case" minOccurs="0"/>
                <xsd:element ref="ns2:RelatedPeople" minOccurs="0"/>
                <xsd:element ref="ns2:CategoryName" minOccurs="0"/>
                <xsd:element ref="ns2:CategoryValue" minOccurs="0"/>
                <xsd:element ref="ns2:BusinessValue" minOccurs="0"/>
                <xsd:element ref="ns2:FunctionGroup" minOccurs="0"/>
                <xsd:element ref="ns2:Function" minOccurs="0"/>
                <xsd:element ref="ns2:PRAType" minOccurs="0"/>
                <xsd:element ref="ns2:PRADate1" minOccurs="0"/>
                <xsd:element ref="ns2:PRADate2" minOccurs="0"/>
                <xsd:element ref="ns2:PRADate3" minOccurs="0"/>
                <xsd:element ref="ns2:PRADateDisposal" minOccurs="0"/>
                <xsd:element ref="ns2:PRADateTrigger" minOccurs="0"/>
                <xsd:element ref="ns2:PRAText1" minOccurs="0"/>
                <xsd:element ref="ns2:PRAText2" minOccurs="0"/>
                <xsd:element ref="ns2:PRAText3" minOccurs="0"/>
                <xsd:element ref="ns2:PRAText4" minOccurs="0"/>
                <xsd:element ref="ns2:PRAText5" minOccurs="0"/>
                <xsd:element ref="ns2:AggregationStatus" minOccurs="0"/>
                <xsd:element ref="ns2:Project" minOccurs="0"/>
                <xsd:element ref="ns2:Activity" minOccurs="0"/>
                <xsd:element ref="ns4:AggregationNarrative" minOccurs="0"/>
                <xsd:element ref="ns5:Channel" minOccurs="0"/>
                <xsd:element ref="ns5:Team" minOccurs="0"/>
                <xsd:element ref="ns5:Level2" minOccurs="0"/>
                <xsd:element ref="ns5:Level3" minOccurs="0"/>
                <xsd:element ref="ns5:Year" minOccurs="0"/>
                <xsd:element ref="ns5:OverrideLabel" minOccurs="0"/>
                <xsd:element ref="ns5:SetLabel" minOccurs="0"/>
                <xsd:element ref="ns6:zMigrationID" minOccurs="0"/>
                <xsd:element ref="ns6:zLegacy" minOccurs="0"/>
                <xsd:element ref="ns6:zLegacyJSON" minOccurs="0"/>
                <xsd:element ref="ns7:ObjectiveID" minOccurs="0"/>
                <xsd:element ref="ns8:MediaServiceMetadata" minOccurs="0"/>
                <xsd:element ref="ns8:MediaServiceFastMetadata" minOccurs="0"/>
                <xsd:element ref="ns8:MediaServiceObjectDetectorVersions" minOccurs="0"/>
                <xsd:element ref="ns8:MediaServiceDateTaken" minOccurs="0"/>
                <xsd:element ref="ns8:MediaServiceGenerationTime" minOccurs="0"/>
                <xsd:element ref="ns8:MediaServiceEventHashCode" minOccurs="0"/>
                <xsd:element ref="ns8:MediaLengthInSeconds" minOccurs="0"/>
                <xsd:element ref="ns8:lcf76f155ced4ddcb4097134ff3c332f" minOccurs="0"/>
                <xsd:element ref="ns9:TaxCatchAll" minOccurs="0"/>
                <xsd:element ref="ns8:MediaServiceOCR" minOccurs="0"/>
                <xsd:element ref="ns8:MediaServiceLocation" minOccurs="0"/>
                <xsd:element ref="ns8:Links" minOccurs="0"/>
                <xsd:element ref="ns9:SharedWithUsers" minOccurs="0"/>
                <xsd:element ref="ns9:SharedWithDetails" minOccurs="0"/>
                <xsd:element ref="ns9:_dlc_DocId" minOccurs="0"/>
                <xsd:element ref="ns9:_dlc_DocIdUrl" minOccurs="0"/>
                <xsd:element ref="ns9:_dlc_DocIdPersistId" minOccurs="0"/>
                <xsd:element ref="ns8:MediaServiceSearchProperties" minOccurs="0"/>
                <xsd:element ref="ns8: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9c820c-e7e2-444d-97ee-45f2b3485c1d" elementFormDefault="qualified">
    <xsd:import namespace="http://schemas.microsoft.com/office/2006/documentManagement/types"/>
    <xsd:import namespace="http://schemas.microsoft.com/office/infopath/2007/PartnerControls"/>
    <xsd:element name="DocumentType" ma:index="8" nillable="true" ma:displayName="Document Type" ma:format="Dropdown" ma:hidden="true" ma:internalName="DocumentType" ma:readOnly="false">
      <xsd:simpleType>
        <xsd:restriction base="dms:Choice">
          <xsd:enumeration value="APPLICATION, certificate, consent related"/>
          <xsd:enumeration value="CONTRACT, Variation, Agreement"/>
          <xsd:enumeration value="CORRESPONDENCE"/>
          <xsd:enumeration value="DRAWING, Plan, Map"/>
          <xsd:enumeration value="EMPLOYMENT related"/>
          <xsd:enumeration value="FINANCIAL related"/>
          <xsd:enumeration value="KNOWLEDGE article"/>
          <xsd:enumeration value="MEETING related"/>
          <xsd:enumeration value="MEMO, Filenote, Email"/>
          <xsd:enumeration value="MODEL, Calculation, Working"/>
          <xsd:enumeration value="PHOTO, Image or Multi-media"/>
          <xsd:enumeration value="PRESENTATION"/>
          <xsd:enumeration value="PUBLICATION material"/>
          <xsd:enumeration value="PURCHASING related"/>
          <xsd:enumeration value="REPORT, or planning related"/>
          <xsd:enumeration value="RULES, Policy, Bylaw, procedure"/>
          <xsd:enumeration value="SERVICE REQUEST related"/>
          <xsd:enumeration value="SPECIFICATION or standard"/>
          <xsd:enumeration value="SUPPLIER PRODUCT Info"/>
          <xsd:enumeration value="TEMPLATE, Checklist or Form"/>
        </xsd:restriction>
      </xsd:simpleType>
    </xsd:element>
    <xsd:element name="Narrative" ma:index="10" nillable="true" ma:displayName="Narrative" ma:hidden="true" ma:internalName="Narrative" ma:readOnly="false">
      <xsd:simpleType>
        <xsd:restriction base="dms:Note"/>
      </xsd:simpleType>
    </xsd:element>
    <xsd:element name="Subactivity" ma:index="12" nillable="true" ma:displayName="Subactivity" ma:default="NA" ma:hidden="true" ma:internalName="Subactivity" ma:readOnly="false">
      <xsd:simpleType>
        <xsd:restriction base="dms:Text">
          <xsd:maxLength value="255"/>
        </xsd:restriction>
      </xsd:simpleType>
    </xsd:element>
    <xsd:element name="Case" ma:index="13" nillable="true" ma:displayName="Case" ma:default="NA" ma:hidden="true" ma:internalName="Case" ma:readOnly="false">
      <xsd:simpleType>
        <xsd:restriction base="dms:Text">
          <xsd:maxLength value="255"/>
        </xsd:restriction>
      </xsd:simpleType>
    </xsd:element>
    <xsd:element name="RelatedPeople" ma:index="14" nillable="true" ma:displayName="Related People" ma:hidden="true" ma:list="UserInfo" ma:SharePointGroup="0" ma:internalName="RelatedPeople"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ategoryName" ma:index="15" nillable="true" ma:displayName="Category 1" ma:default="NA" ma:hidden="true" ma:internalName="CategoryName" ma:readOnly="false">
      <xsd:simpleType>
        <xsd:restriction base="dms:Text">
          <xsd:maxLength value="255"/>
        </xsd:restriction>
      </xsd:simpleType>
    </xsd:element>
    <xsd:element name="CategoryValue" ma:index="16" nillable="true" ma:displayName="Category 2" ma:default="NA" ma:hidden="true" ma:internalName="CategoryValue" ma:readOnly="false">
      <xsd:simpleType>
        <xsd:restriction base="dms:Text">
          <xsd:maxLength value="255"/>
        </xsd:restriction>
      </xsd:simpleType>
    </xsd:element>
    <xsd:element name="BusinessValue" ma:index="17" nillable="true" ma:displayName="Business Value" ma:hidden="true" ma:internalName="BusinessValue" ma:readOnly="false">
      <xsd:simpleType>
        <xsd:restriction base="dms:Text">
          <xsd:maxLength value="255"/>
        </xsd:restriction>
      </xsd:simpleType>
    </xsd:element>
    <xsd:element name="FunctionGroup" ma:index="18" nillable="true" ma:displayName="Function Group" ma:default="Governance" ma:hidden="true" ma:internalName="FunctionGroup" ma:readOnly="false">
      <xsd:simpleType>
        <xsd:restriction base="dms:Text">
          <xsd:maxLength value="255"/>
        </xsd:restriction>
      </xsd:simpleType>
    </xsd:element>
    <xsd:element name="Function" ma:index="19" nillable="true" ma:displayName="Function" ma:default="" ma:hidden="true" ma:internalName="Function" ma:readOnly="false">
      <xsd:simpleType>
        <xsd:restriction base="dms:Text">
          <xsd:maxLength value="255"/>
        </xsd:restriction>
      </xsd:simpleType>
    </xsd:element>
    <xsd:element name="PRAType" ma:index="20" nillable="true" ma:displayName="PRA Type" ma:default="Doc" ma:hidden="true" ma:indexed="true" ma:internalName="PRAType" ma:readOnly="false">
      <xsd:simpleType>
        <xsd:restriction base="dms:Text">
          <xsd:maxLength value="255"/>
        </xsd:restriction>
      </xsd:simpleType>
    </xsd:element>
    <xsd:element name="PRADate1" ma:index="21" nillable="true" ma:displayName="PRA Date 1" ma:format="DateOnly" ma:hidden="true" ma:internalName="PRADate1" ma:readOnly="false">
      <xsd:simpleType>
        <xsd:restriction base="dms:DateTime"/>
      </xsd:simpleType>
    </xsd:element>
    <xsd:element name="PRADate2" ma:index="22" nillable="true" ma:displayName="PRA Date 2" ma:format="DateOnly" ma:hidden="true" ma:internalName="PRADate2" ma:readOnly="false">
      <xsd:simpleType>
        <xsd:restriction base="dms:DateTime"/>
      </xsd:simpleType>
    </xsd:element>
    <xsd:element name="PRADate3" ma:index="23" nillable="true" ma:displayName="PRA Date 3" ma:format="DateOnly" ma:hidden="true" ma:internalName="PRADate3" ma:readOnly="false">
      <xsd:simpleType>
        <xsd:restriction base="dms:DateTime"/>
      </xsd:simpleType>
    </xsd:element>
    <xsd:element name="PRADateDisposal" ma:index="24" nillable="true" ma:displayName="PRA Date Disposal" ma:format="DateOnly" ma:hidden="true" ma:internalName="PRADateDisposal" ma:readOnly="false">
      <xsd:simpleType>
        <xsd:restriction base="dms:DateTime"/>
      </xsd:simpleType>
    </xsd:element>
    <xsd:element name="PRADateTrigger" ma:index="25" nillable="true" ma:displayName="PRA Date Trigger" ma:format="DateOnly" ma:hidden="true" ma:internalName="PRADateTrigger" ma:readOnly="false">
      <xsd:simpleType>
        <xsd:restriction base="dms:DateTime"/>
      </xsd:simpleType>
    </xsd:element>
    <xsd:element name="PRAText1" ma:index="26" nillable="true" ma:displayName="PRA Text 1" ma:hidden="true" ma:internalName="PRAText1" ma:readOnly="false">
      <xsd:simpleType>
        <xsd:restriction base="dms:Text">
          <xsd:maxLength value="255"/>
        </xsd:restriction>
      </xsd:simpleType>
    </xsd:element>
    <xsd:element name="PRAText2" ma:index="27" nillable="true" ma:displayName="PRA Text 2" ma:hidden="true" ma:internalName="PRAText2" ma:readOnly="false">
      <xsd:simpleType>
        <xsd:restriction base="dms:Text">
          <xsd:maxLength value="255"/>
        </xsd:restriction>
      </xsd:simpleType>
    </xsd:element>
    <xsd:element name="PRAText3" ma:index="28" nillable="true" ma:displayName="PRA Text 3" ma:hidden="true" ma:internalName="PRAText3" ma:readOnly="false">
      <xsd:simpleType>
        <xsd:restriction base="dms:Text">
          <xsd:maxLength value="255"/>
        </xsd:restriction>
      </xsd:simpleType>
    </xsd:element>
    <xsd:element name="PRAText4" ma:index="29" nillable="true" ma:displayName="PRA Text 4" ma:hidden="true" ma:internalName="PRAText4" ma:readOnly="false">
      <xsd:simpleType>
        <xsd:restriction base="dms:Text">
          <xsd:maxLength value="255"/>
        </xsd:restriction>
      </xsd:simpleType>
    </xsd:element>
    <xsd:element name="PRAText5" ma:index="30" nillable="true" ma:displayName="PRA Text 5" ma:hidden="true" ma:indexed="true" ma:internalName="PRAText5" ma:readOnly="false">
      <xsd:simpleType>
        <xsd:restriction base="dms:Text">
          <xsd:maxLength value="255"/>
        </xsd:restriction>
      </xsd:simpleType>
    </xsd:element>
    <xsd:element name="AggregationStatus" ma:index="31" nillable="true" ma:displayName="Aggregation Status" ma:default="Normal" ma:format="Dropdown" ma:hidden="true" ma:internalName="AggregationStatus" ma:readOnly="false">
      <xsd:simpleType>
        <xsd:union memberTypes="dms:Text">
          <xsd:simpleType>
            <xsd:restriction base="dms:Choice">
              <xsd:enumeration value="Delete Soon"/>
              <xsd:enumeration value="Transfer Soon"/>
              <xsd:enumeration value="Appraise Soon"/>
              <xsd:enumeration value="Delete"/>
              <xsd:enumeration value="Transfer"/>
              <xsd:enumeration value="Appraise"/>
              <xsd:enumeration value="Hold"/>
              <xsd:enumeration value="Normal"/>
              <xsd:enumeration value="Archive"/>
            </xsd:restriction>
          </xsd:simpleType>
        </xsd:union>
      </xsd:simpleType>
    </xsd:element>
    <xsd:element name="Project" ma:index="32" nillable="true" ma:displayName="Project" ma:default="NA" ma:hidden="true" ma:internalName="Project" ma:readOnly="false">
      <xsd:simpleType>
        <xsd:restriction base="dms:Text">
          <xsd:maxLength value="255"/>
        </xsd:restriction>
      </xsd:simpleType>
    </xsd:element>
    <xsd:element name="Activity" ma:index="33" nillable="true" ma:displayName="Activity" ma:default="" ma:hidden="true" ma:internalName="Activity"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ffb055-6eb4-45a1-bc20-bf2ac0d420da" elementFormDefault="qualified">
    <xsd:import namespace="http://schemas.microsoft.com/office/2006/documentManagement/types"/>
    <xsd:import namespace="http://schemas.microsoft.com/office/infopath/2007/PartnerControls"/>
    <xsd:element name="KeyWords" ma:index="9" nillable="true" ma:displayName="Key Words" ma:hidden="true" ma:internalName="KeyWords" ma:readOnly="false">
      <xsd:simpleType>
        <xsd:restriction base="dms:Note"/>
      </xsd:simpleType>
    </xsd:element>
    <xsd:element name="SecurityClassification" ma:index="11" nillable="true" ma:displayName="Security Classification" ma:format="Dropdown" ma:hidden="true" ma:internalName="SecurityClassification" ma:readOnly="false">
      <xsd:simpleType>
        <xsd:restriction base="dms:Choice">
          <xsd:enumeration value="Confidential"/>
          <xsd:enumeration value="Restricted"/>
          <xsd:enumeration value="Unrestricted"/>
        </xsd:restriction>
      </xsd:simpleType>
    </xsd:element>
  </xsd:schema>
  <xsd:schema xmlns:xsd="http://www.w3.org/2001/XMLSchema" xmlns:xs="http://www.w3.org/2001/XMLSchema" xmlns:dms="http://schemas.microsoft.com/office/2006/documentManagement/types" xmlns:pc="http://schemas.microsoft.com/office/infopath/2007/PartnerControls" targetNamespace="725c79e5-42ce-4aa0-ac78-b6418001f0d2" elementFormDefault="qualified">
    <xsd:import namespace="http://schemas.microsoft.com/office/2006/documentManagement/types"/>
    <xsd:import namespace="http://schemas.microsoft.com/office/infopath/2007/PartnerControls"/>
    <xsd:element name="AggregationNarrative" ma:index="34" nillable="true" ma:displayName="Aggregation Narrative" ma:hidden="true" ma:internalName="AggregationNarrative"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1a514c-9034-4fa3-897a-8352025b26ed" elementFormDefault="qualified">
    <xsd:import namespace="http://schemas.microsoft.com/office/2006/documentManagement/types"/>
    <xsd:import namespace="http://schemas.microsoft.com/office/infopath/2007/PartnerControls"/>
    <xsd:element name="Channel" ma:index="35" nillable="true" ma:displayName="Channel" ma:default="NA" ma:hidden="true" ma:internalName="Channel" ma:readOnly="false">
      <xsd:simpleType>
        <xsd:restriction base="dms:Text">
          <xsd:maxLength value="255"/>
        </xsd:restriction>
      </xsd:simpleType>
    </xsd:element>
    <xsd:element name="Team" ma:index="36" nillable="true" ma:displayName="Team" ma:default="Governance" ma:hidden="true" ma:internalName="Team" ma:readOnly="false">
      <xsd:simpleType>
        <xsd:restriction base="dms:Text">
          <xsd:maxLength value="255"/>
        </xsd:restriction>
      </xsd:simpleType>
    </xsd:element>
    <xsd:element name="Level2" ma:index="37" nillable="true" ma:displayName="Level2" ma:default="NA" ma:hidden="true" ma:internalName="Level2" ma:readOnly="false">
      <xsd:simpleType>
        <xsd:restriction base="dms:Text">
          <xsd:maxLength value="255"/>
        </xsd:restriction>
      </xsd:simpleType>
    </xsd:element>
    <xsd:element name="Level3" ma:index="38" nillable="true" ma:displayName="Level3" ma:hidden="true" ma:internalName="Level3" ma:readOnly="false">
      <xsd:simpleType>
        <xsd:restriction base="dms:Text">
          <xsd:maxLength value="255"/>
        </xsd:restriction>
      </xsd:simpleType>
    </xsd:element>
    <xsd:element name="Year" ma:index="39" nillable="true" ma:displayName="Year" ma:default="NA" ma:hidden="true" ma:internalName="Year" ma:readOnly="false">
      <xsd:simpleType>
        <xsd:restriction base="dms:Text">
          <xsd:maxLength value="255"/>
        </xsd:restriction>
      </xsd:simpleType>
    </xsd:element>
    <xsd:element name="OverrideLabel" ma:index="40" nillable="true" ma:displayName="Override Label" ma:hidden="true" ma:indexed="true" ma:internalName="OverrideLabel" ma:readOnly="false">
      <xsd:simpleType>
        <xsd:restriction base="dms:Text">
          <xsd:maxLength value="255"/>
        </xsd:restriction>
      </xsd:simpleType>
    </xsd:element>
    <xsd:element name="SetLabel" ma:index="41" nillable="true" ma:displayName="Set Label" ma:default="RETAIN" ma:hidden="true" ma:indexed="true" ma:internalName="SetLabe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8820d-5d77-49fd-a90f-de67c7df7ae1" elementFormDefault="qualified">
    <xsd:import namespace="http://schemas.microsoft.com/office/2006/documentManagement/types"/>
    <xsd:import namespace="http://schemas.microsoft.com/office/infopath/2007/PartnerControls"/>
    <xsd:element name="zMigrationID" ma:index="42" nillable="true" ma:displayName="zMigrationID" ma:hidden="true" ma:indexed="true" ma:internalName="zMigrationID" ma:readOnly="false">
      <xsd:simpleType>
        <xsd:restriction base="dms:Text">
          <xsd:maxLength value="255"/>
        </xsd:restriction>
      </xsd:simpleType>
    </xsd:element>
    <xsd:element name="zLegacy" ma:index="43" nillable="true" ma:displayName="zLegacy" ma:hidden="true" ma:internalName="zLegacy" ma:readOnly="false">
      <xsd:simpleType>
        <xsd:restriction base="dms:Note"/>
      </xsd:simpleType>
    </xsd:element>
    <xsd:element name="zLegacyJSON" ma:index="44" nillable="true" ma:displayName="zLegacyJSON" ma:hidden="true" ma:internalName="zLegacyJS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5c6748-c28d-4fd0-b98f-0f431de5959e" elementFormDefault="qualified">
    <xsd:import namespace="http://schemas.microsoft.com/office/2006/documentManagement/types"/>
    <xsd:import namespace="http://schemas.microsoft.com/office/infopath/2007/PartnerControls"/>
    <xsd:element name="ObjectiveID" ma:index="45" nillable="true" ma:displayName="Objective ID" ma:hidden="true" ma:internalName="ObjectiveID"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74b65f-670c-4d45-8bb4-1dbd1920ddae" elementFormDefault="qualified">
    <xsd:import namespace="http://schemas.microsoft.com/office/2006/documentManagement/types"/>
    <xsd:import namespace="http://schemas.microsoft.com/office/infopath/2007/PartnerControls"/>
    <xsd:element name="MediaServiceMetadata" ma:index="46" nillable="true" ma:displayName="MediaServiceMetadata" ma:hidden="true" ma:internalName="MediaServiceMetadata" ma:readOnly="true">
      <xsd:simpleType>
        <xsd:restriction base="dms:Note"/>
      </xsd:simpleType>
    </xsd:element>
    <xsd:element name="MediaServiceFastMetadata" ma:index="47" nillable="true" ma:displayName="MediaServiceFastMetadata" ma:hidden="true" ma:internalName="MediaServiceFastMetadata" ma:readOnly="true">
      <xsd:simpleType>
        <xsd:restriction base="dms:Note"/>
      </xsd:simpleType>
    </xsd:element>
    <xsd:element name="MediaServiceObjectDetectorVersions" ma:index="48" nillable="true" ma:displayName="MediaServiceObjectDetectorVersions" ma:hidden="true" ma:indexed="true" ma:internalName="MediaServiceObjectDetectorVersions" ma:readOnly="true">
      <xsd:simpleType>
        <xsd:restriction base="dms:Text"/>
      </xsd:simpleType>
    </xsd:element>
    <xsd:element name="MediaServiceDateTaken" ma:index="49" nillable="true" ma:displayName="MediaServiceDateTaken" ma:hidden="true" ma:indexed="true" ma:internalName="MediaServiceDateTaken" ma:readOnly="true">
      <xsd:simpleType>
        <xsd:restriction base="dms:Text"/>
      </xsd:simpleType>
    </xsd:element>
    <xsd:element name="MediaServiceGenerationTime" ma:index="50" nillable="true" ma:displayName="MediaServiceGenerationTime" ma:hidden="true" ma:internalName="MediaServiceGenerationTime" ma:readOnly="true">
      <xsd:simpleType>
        <xsd:restriction base="dms:Text"/>
      </xsd:simpleType>
    </xsd:element>
    <xsd:element name="MediaServiceEventHashCode" ma:index="51" nillable="true" ma:displayName="MediaServiceEventHashCode" ma:hidden="true" ma:internalName="MediaServiceEventHashCode" ma:readOnly="true">
      <xsd:simpleType>
        <xsd:restriction base="dms:Text"/>
      </xsd:simpleType>
    </xsd:element>
    <xsd:element name="MediaLengthInSeconds" ma:index="52" nillable="true" ma:displayName="MediaLengthInSeconds" ma:hidden="true" ma:internalName="MediaLengthInSeconds" ma:readOnly="true">
      <xsd:simpleType>
        <xsd:restriction base="dms:Unknown"/>
      </xsd:simpleType>
    </xsd:element>
    <xsd:element name="lcf76f155ced4ddcb4097134ff3c332f" ma:index="54" nillable="true" ma:taxonomy="true" ma:internalName="lcf76f155ced4ddcb4097134ff3c332f" ma:taxonomyFieldName="MediaServiceImageTags" ma:displayName="Image Tags" ma:readOnly="false" ma:fieldId="{5cf76f15-5ced-4ddc-b409-7134ff3c332f}" ma:taxonomyMulti="true" ma:sspId="c7d328cb-87b6-454d-8e4d-926b9ed8b4ae" ma:termSetId="09814cd3-568e-fe90-9814-8d621ff8fb84" ma:anchorId="fba54fb3-c3e1-fe81-a776-ca4b69148c4d" ma:open="true" ma:isKeyword="false">
      <xsd:complexType>
        <xsd:sequence>
          <xsd:element ref="pc:Terms" minOccurs="0" maxOccurs="1"/>
        </xsd:sequence>
      </xsd:complexType>
    </xsd:element>
    <xsd:element name="MediaServiceOCR" ma:index="56" nillable="true" ma:displayName="Extracted Text" ma:internalName="MediaServiceOCR" ma:readOnly="true">
      <xsd:simpleType>
        <xsd:restriction base="dms:Note">
          <xsd:maxLength value="255"/>
        </xsd:restriction>
      </xsd:simpleType>
    </xsd:element>
    <xsd:element name="MediaServiceLocation" ma:index="57" nillable="true" ma:displayName="Location" ma:indexed="true" ma:internalName="MediaServiceLocation" ma:readOnly="true">
      <xsd:simpleType>
        <xsd:restriction base="dms:Text"/>
      </xsd:simpleType>
    </xsd:element>
    <xsd:element name="Links" ma:index="58" nillable="true" ma:displayName="Links" ma:internalName="Links">
      <xsd:simpleType>
        <xsd:restriction base="dms:Note">
          <xsd:maxLength value="255"/>
        </xsd:restriction>
      </xsd:simpleType>
    </xsd:element>
    <xsd:element name="MediaServiceSearchProperties" ma:index="64" nillable="true" ma:displayName="MediaServiceSearchProperties" ma:hidden="true" ma:internalName="MediaServiceSearchProperties" ma:readOnly="true">
      <xsd:simpleType>
        <xsd:restriction base="dms:Note"/>
      </xsd:simpleType>
    </xsd:element>
    <xsd:element name="MediaServiceBillingMetadata" ma:index="6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624c20-d424-4528-aba7-7a785f7b45c8" elementFormDefault="qualified">
    <xsd:import namespace="http://schemas.microsoft.com/office/2006/documentManagement/types"/>
    <xsd:import namespace="http://schemas.microsoft.com/office/infopath/2007/PartnerControls"/>
    <xsd:element name="TaxCatchAll" ma:index="55" nillable="true" ma:displayName="Taxonomy Catch All Column" ma:hidden="true" ma:list="{bc4854ef-955d-477c-a603-dee32718a7e3}" ma:internalName="TaxCatchAll" ma:showField="CatchAllData" ma:web="6c624c20-d424-4528-aba7-7a785f7b45c8">
      <xsd:complexType>
        <xsd:complexContent>
          <xsd:extension base="dms:MultiChoiceLookup">
            <xsd:sequence>
              <xsd:element name="Value" type="dms:Lookup" maxOccurs="unbounded" minOccurs="0" nillable="true"/>
            </xsd:sequence>
          </xsd:extension>
        </xsd:complexContent>
      </xsd:complexType>
    </xsd:element>
    <xsd:element name="SharedWithUsers" ma:index="5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60" nillable="true" ma:displayName="Shared With Details" ma:internalName="SharedWithDetails" ma:readOnly="true">
      <xsd:simpleType>
        <xsd:restriction base="dms:Note">
          <xsd:maxLength value="255"/>
        </xsd:restriction>
      </xsd:simpleType>
    </xsd:element>
    <xsd:element name="_dlc_DocId" ma:index="61" nillable="true" ma:displayName="Document ID Value" ma:description="The value of the document ID assigned to this item." ma:indexed="true" ma:internalName="_dlc_DocId" ma:readOnly="true">
      <xsd:simpleType>
        <xsd:restriction base="dms:Text"/>
      </xsd:simpleType>
    </xsd:element>
    <xsd:element name="_dlc_DocIdUrl" ma:index="6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BusinessValue xmlns="4f9c820c-e7e2-444d-97ee-45f2b3485c1d" xsi:nil="true"/>
    <PRADateDisposal xmlns="4f9c820c-e7e2-444d-97ee-45f2b3485c1d" xsi:nil="true"/>
    <Subactivity xmlns="4f9c820c-e7e2-444d-97ee-45f2b3485c1d">Council Meetings</Subactivity>
    <KeyWords xmlns="15ffb055-6eb4-45a1-bc20-bf2ac0d420da" xsi:nil="true"/>
    <SecurityClassification xmlns="15ffb055-6eb4-45a1-bc20-bf2ac0d420da" xsi:nil="true"/>
    <PRADate3 xmlns="4f9c820c-e7e2-444d-97ee-45f2b3485c1d" xsi:nil="true"/>
    <Level2 xmlns="c91a514c-9034-4fa3-897a-8352025b26ed">NA</Level2>
    <PRAText5 xmlns="4f9c820c-e7e2-444d-97ee-45f2b3485c1d" xsi:nil="true"/>
    <Activity xmlns="4f9c820c-e7e2-444d-97ee-45f2b3485c1d" xsi:nil="true"/>
    <AggregationStatus xmlns="4f9c820c-e7e2-444d-97ee-45f2b3485c1d">Normal</AggregationStatus>
    <CategoryValue xmlns="4f9c820c-e7e2-444d-97ee-45f2b3485c1d">NA</CategoryValue>
    <PRADate2 xmlns="4f9c820c-e7e2-444d-97ee-45f2b3485c1d" xsi:nil="true"/>
    <Case xmlns="4f9c820c-e7e2-444d-97ee-45f2b3485c1d">NA</Case>
    <Level3 xmlns="c91a514c-9034-4fa3-897a-8352025b26ed" xsi:nil="true"/>
    <PRAText1 xmlns="4f9c820c-e7e2-444d-97ee-45f2b3485c1d" xsi:nil="true"/>
    <PRAText4 xmlns="4f9c820c-e7e2-444d-97ee-45f2b3485c1d" xsi:nil="true"/>
    <Team xmlns="c91a514c-9034-4fa3-897a-8352025b26ed">Governance</Team>
    <Project xmlns="4f9c820c-e7e2-444d-97ee-45f2b3485c1d">NA</Project>
    <Function xmlns="4f9c820c-e7e2-444d-97ee-45f2b3485c1d" xsi:nil="true"/>
    <FunctionGroup xmlns="4f9c820c-e7e2-444d-97ee-45f2b3485c1d">Governance</FunctionGroup>
    <AggregationNarrative xmlns="725c79e5-42ce-4aa0-ac78-b6418001f0d2" xsi:nil="true"/>
    <Channel xmlns="c91a514c-9034-4fa3-897a-8352025b26ed">NA</Channel>
    <RelatedPeople xmlns="4f9c820c-e7e2-444d-97ee-45f2b3485c1d">
      <UserInfo>
        <DisplayName/>
        <AccountId xsi:nil="true"/>
        <AccountType/>
      </UserInfo>
    </RelatedPeople>
    <PRADate1 xmlns="4f9c820c-e7e2-444d-97ee-45f2b3485c1d" xsi:nil="true"/>
    <PRAType xmlns="4f9c820c-e7e2-444d-97ee-45f2b3485c1d">Doc</PRAType>
    <DocumentType xmlns="4f9c820c-e7e2-444d-97ee-45f2b3485c1d" xsi:nil="true"/>
    <PRAText3 xmlns="4f9c820c-e7e2-444d-97ee-45f2b3485c1d" xsi:nil="true"/>
    <CategoryName xmlns="4f9c820c-e7e2-444d-97ee-45f2b3485c1d">2022-2025 Triennium</CategoryName>
    <Narrative xmlns="4f9c820c-e7e2-444d-97ee-45f2b3485c1d" xsi:nil="true"/>
    <PRADateTrigger xmlns="4f9c820c-e7e2-444d-97ee-45f2b3485c1d" xsi:nil="true"/>
    <PRAText2 xmlns="4f9c820c-e7e2-444d-97ee-45f2b3485c1d" xsi:nil="true"/>
    <TaxCatchAll xmlns="6c624c20-d424-4528-aba7-7a785f7b45c8" xsi:nil="true"/>
    <OverrideLabel xmlns="c91a514c-9034-4fa3-897a-8352025b26ed" xsi:nil="true"/>
    <lcf76f155ced4ddcb4097134ff3c332f xmlns="ae74b65f-670c-4d45-8bb4-1dbd1920ddae">
      <Terms xmlns="http://schemas.microsoft.com/office/infopath/2007/PartnerControls"/>
    </lcf76f155ced4ddcb4097134ff3c332f>
    <SetLabel xmlns="c91a514c-9034-4fa3-897a-8352025b26ed">RETAIN</SetLabel>
    <_dlc_DocId xmlns="6c624c20-d424-4528-aba7-7a785f7b45c8">Governance-733917699-14490</_dlc_DocId>
    <_dlc_DocIdUrl xmlns="6c624c20-d424-4528-aba7-7a785f7b45c8">
      <Url>https://otagorc.sharepoint.com/sites/Governance/_layouts/15/DocIdRedir.aspx?ID=Governance-733917699-14490</Url>
      <Description>Governance-733917699-14490</Description>
    </_dlc_DocIdUrl>
    <Links xmlns="ae74b65f-670c-4d45-8bb4-1dbd1920ddae" xsi:nil="true"/>
    <zLegacy xmlns="7af8820d-5d77-49fd-a90f-de67c7df7ae1" xsi:nil="true"/>
    <ObjectiveID xmlns="cf5c6748-c28d-4fd0-b98f-0f431de5959e" xsi:nil="true"/>
    <zLegacyJSON xmlns="7af8820d-5d77-49fd-a90f-de67c7df7ae1" xsi:nil="true"/>
    <Year xmlns="c91a514c-9034-4fa3-897a-8352025b26ed">NA</Year>
    <zMigrationID xmlns="7af8820d-5d77-49fd-a90f-de67c7df7ae1" xsi:nil="true"/>
  </documentManagement>
</p:properties>
</file>

<file path=customXml/itemProps1.xml><?xml version="1.0" encoding="utf-8"?>
<ds:datastoreItem xmlns:ds="http://schemas.openxmlformats.org/officeDocument/2006/customXml" ds:itemID="{63F904D5-A38D-4034-B713-43A6EF896B09}">
  <ds:schemaRefs>
    <ds:schemaRef ds:uri="http://schemas.microsoft.com/sharepoint/v3/contenttype/forms"/>
  </ds:schemaRefs>
</ds:datastoreItem>
</file>

<file path=customXml/itemProps2.xml><?xml version="1.0" encoding="utf-8"?>
<ds:datastoreItem xmlns:ds="http://schemas.openxmlformats.org/officeDocument/2006/customXml" ds:itemID="{43B63A16-587C-49C8-A9BE-7F821B91C330}">
  <ds:schemaRefs>
    <ds:schemaRef ds:uri="http://schemas.microsoft.com/sharepoint/events"/>
  </ds:schemaRefs>
</ds:datastoreItem>
</file>

<file path=customXml/itemProps3.xml><?xml version="1.0" encoding="utf-8"?>
<ds:datastoreItem xmlns:ds="http://schemas.openxmlformats.org/officeDocument/2006/customXml" ds:itemID="{5745109E-2DDF-40CB-AC2B-FF9B10C90820}">
  <ds:schemaRefs>
    <ds:schemaRef ds:uri="http://www.objective.com/ecm/document/metadata/4B413F916FD443D397C32D1E531FC4F9"/>
  </ds:schemaRefs>
</ds:datastoreItem>
</file>

<file path=customXml/itemProps4.xml><?xml version="1.0" encoding="utf-8"?>
<ds:datastoreItem xmlns:ds="http://schemas.openxmlformats.org/officeDocument/2006/customXml" ds:itemID="{86C8C496-3892-462D-B511-C9CBEA0BEAEE}"/>
</file>

<file path=customXml/itemProps5.xml><?xml version="1.0" encoding="utf-8"?>
<ds:datastoreItem xmlns:ds="http://schemas.openxmlformats.org/officeDocument/2006/customXml" ds:itemID="{4D0F4804-3CB2-42B3-9714-50357CAB8529}">
  <ds:schemaRefs>
    <ds:schemaRef ds:uri="15ffb055-6eb4-45a1-bc20-bf2ac0d420da"/>
    <ds:schemaRef ds:uri="http://www.w3.org/XML/1998/namespace"/>
    <ds:schemaRef ds:uri="c91a514c-9034-4fa3-897a-8352025b26ed"/>
    <ds:schemaRef ds:uri="http://schemas.microsoft.com/sharepoint/v3"/>
    <ds:schemaRef ds:uri="http://schemas.microsoft.com/office/infopath/2007/PartnerControls"/>
    <ds:schemaRef ds:uri="http://schemas.openxmlformats.org/package/2006/metadata/core-properties"/>
    <ds:schemaRef ds:uri="d0b61010-d6f3-4072-b934-7bbb13e97771"/>
    <ds:schemaRef ds:uri="http://purl.org/dc/terms/"/>
    <ds:schemaRef ds:uri="6cc3d888-c590-4f3c-a16f-456e87e91ed9"/>
    <ds:schemaRef ds:uri="http://schemas.microsoft.com/office/2006/documentManagement/types"/>
    <ds:schemaRef ds:uri="http://schemas.microsoft.com/office/2006/metadata/properties"/>
    <ds:schemaRef ds:uri="http://purl.org/dc/elements/1.1/"/>
    <ds:schemaRef ds:uri="4f9c820c-e7e2-444d-97ee-45f2b3485c1d"/>
    <ds:schemaRef ds:uri="http://purl.org/dc/dcmitype/"/>
    <ds:schemaRef ds:uri="725c79e5-42ce-4aa0-ac78-b6418001f0d2"/>
    <ds:schemaRef ds:uri="7e8eceb2-aeeb-4490-a8be-221030f2a432"/>
  </ds:schemaRefs>
</ds:datastoreItem>
</file>

<file path=docProps/app.xml><?xml version="1.0" encoding="utf-8"?>
<Properties xmlns="http://schemas.openxmlformats.org/officeDocument/2006/extended-properties" xmlns:vt="http://schemas.openxmlformats.org/officeDocument/2006/docPropsVTypes">
  <Template>blank</Template>
  <TotalTime>1348</TotalTime>
  <Words>386</Words>
  <Application>Microsoft Office PowerPoint</Application>
  <PresentationFormat>Widescreen</PresentationFormat>
  <Paragraphs>30</Paragraphs>
  <Slides>5</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vt:i4>
      </vt:variant>
    </vt:vector>
  </HeadingPairs>
  <TitlesOfParts>
    <vt:vector size="17" baseType="lpstr">
      <vt:lpstr> Source Sans Pro Semibold</vt:lpstr>
      <vt:lpstr>Arial</vt:lpstr>
      <vt:lpstr>Arial Narrow</vt:lpstr>
      <vt:lpstr>Calibri</vt:lpstr>
      <vt:lpstr>Calibri Light</vt:lpstr>
      <vt:lpstr>Franklin Gothic Book</vt:lpstr>
      <vt:lpstr>Source Sans Pro</vt:lpstr>
      <vt:lpstr>Source Sans Pro Bold</vt:lpstr>
      <vt:lpstr>Source Sans Pro Semibold</vt:lpstr>
      <vt:lpstr>Custom Design</vt:lpstr>
      <vt:lpstr>Office Theme</vt:lpstr>
      <vt:lpstr>1_Office Theme</vt:lpstr>
      <vt:lpstr>PowerPoint Presentation</vt:lpstr>
      <vt:lpstr>PowerPoint Presentation</vt:lpstr>
      <vt:lpstr>Action Plan</vt:lpstr>
      <vt:lpstr>Where to from here…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Renee Pearson</dc:creator>
  <cp:lastModifiedBy>Renee Pearson</cp:lastModifiedBy>
  <cp:revision>32</cp:revision>
  <cp:lastPrinted>2025-09-19T04:01:06Z</cp:lastPrinted>
  <dcterms:created xsi:type="dcterms:W3CDTF">2025-08-25T03:16:50Z</dcterms:created>
  <dcterms:modified xsi:type="dcterms:W3CDTF">2025-09-19T04:01:14Z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A1267305</vt:lpwstr>
  </property>
  <property fmtid="{D5CDD505-2E9C-101B-9397-08002B2CF9AE}" pid="4" name="Objective-Title">
    <vt:lpwstr>U3A presentation -  CE Presentation 27 August 2019</vt:lpwstr>
  </property>
  <property fmtid="{D5CDD505-2E9C-101B-9397-08002B2CF9AE}" pid="5" name="Objective-Comment">
    <vt:lpwstr>U3A presentation -  CE Presentation 27 August 2019</vt:lpwstr>
  </property>
  <property fmtid="{D5CDD505-2E9C-101B-9397-08002B2CF9AE}" pid="6" name="Objective-CreationStamp">
    <vt:filetime>2019-08-26T01:11:45Z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2019-08-26T01:11:45Z</vt:filetime>
  </property>
  <property fmtid="{D5CDD505-2E9C-101B-9397-08002B2CF9AE}" pid="10" name="Objective-ModificationStamp">
    <vt:filetime>2019-08-26T01:11:46Z</vt:filetime>
  </property>
  <property fmtid="{D5CDD505-2E9C-101B-9397-08002B2CF9AE}" pid="11" name="Objective-Owner">
    <vt:lpwstr>Lisa Gloag</vt:lpwstr>
  </property>
  <property fmtid="{D5CDD505-2E9C-101B-9397-08002B2CF9AE}" pid="12" name="Objective-Path">
    <vt:lpwstr>ORC Global Folder:File Plan:People, Communications and Culture:Communications and Engagement:Community Education:General Community Education:</vt:lpwstr>
  </property>
  <property fmtid="{D5CDD505-2E9C-101B-9397-08002B2CF9AE}" pid="13" name="Objective-Parent">
    <vt:lpwstr>General Community Education</vt:lpwstr>
  </property>
  <property fmtid="{D5CDD505-2E9C-101B-9397-08002B2CF9AE}" pid="14" name="Objective-State">
    <vt:lpwstr>Published</vt:lpwstr>
  </property>
  <property fmtid="{D5CDD505-2E9C-101B-9397-08002B2CF9AE}" pid="15" name="Objective-Version">
    <vt:lpwstr>1.0</vt:lpwstr>
  </property>
  <property fmtid="{D5CDD505-2E9C-101B-9397-08002B2CF9AE}" pid="16" name="Objective-VersionNumber">
    <vt:r8>1</vt:r8>
  </property>
  <property fmtid="{D5CDD505-2E9C-101B-9397-08002B2CF9AE}" pid="17" name="Objective-VersionComment">
    <vt:lpwstr>First version</vt:lpwstr>
  </property>
  <property fmtid="{D5CDD505-2E9C-101B-9397-08002B2CF9AE}" pid="18" name="Objective-FileNumber">
    <vt:lpwstr>qA630</vt:lpwstr>
  </property>
  <property fmtid="{D5CDD505-2E9C-101B-9397-08002B2CF9AE}" pid="19" name="Objective-Classification">
    <vt:lpwstr>[Inherited - Restricted]</vt:lpwstr>
  </property>
  <property fmtid="{D5CDD505-2E9C-101B-9397-08002B2CF9AE}" pid="20" name="Objective-Caveats">
    <vt:lpwstr/>
  </property>
  <property fmtid="{D5CDD505-2E9C-101B-9397-08002B2CF9AE}" pid="21" name="Objective-Multimedia Type [system]">
    <vt:lpwstr>Presentation</vt:lpwstr>
  </property>
  <property fmtid="{D5CDD505-2E9C-101B-9397-08002B2CF9AE}" pid="22" name="Objective-Consent File Number [system]">
    <vt:lpwstr/>
  </property>
  <property fmtid="{D5CDD505-2E9C-101B-9397-08002B2CF9AE}" pid="23" name="Objective-Contact First Name [system]">
    <vt:lpwstr/>
  </property>
  <property fmtid="{D5CDD505-2E9C-101B-9397-08002B2CF9AE}" pid="24" name="Objective-Contact Last Name [system]">
    <vt:lpwstr/>
  </property>
  <property fmtid="{D5CDD505-2E9C-101B-9397-08002B2CF9AE}" pid="25" name="Objective-Compliance Category [system]">
    <vt:lpwstr/>
  </property>
  <property fmtid="{D5CDD505-2E9C-101B-9397-08002B2CF9AE}" pid="26" name="Objective-Consent Category [system]">
    <vt:lpwstr/>
  </property>
  <property fmtid="{D5CDD505-2E9C-101B-9397-08002B2CF9AE}" pid="27" name="Objective-Description">
    <vt:lpwstr>U3A presentation -  CE Presentation 27 August 2019</vt:lpwstr>
  </property>
  <property fmtid="{D5CDD505-2E9C-101B-9397-08002B2CF9AE}" pid="28" name="Objective-VersionId">
    <vt:lpwstr>vA2130265</vt:lpwstr>
  </property>
  <property fmtid="{D5CDD505-2E9C-101B-9397-08002B2CF9AE}" pid="29" name="Objective-Council Function">
    <vt:lpwstr>Corporate</vt:lpwstr>
  </property>
  <property fmtid="{D5CDD505-2E9C-101B-9397-08002B2CF9AE}" pid="30" name="Objective-Administrative Type">
    <vt:lpwstr>Manual</vt:lpwstr>
  </property>
  <property fmtid="{D5CDD505-2E9C-101B-9397-08002B2CF9AE}" pid="31" name="Objective-Consent File Number">
    <vt:lpwstr/>
  </property>
  <property fmtid="{D5CDD505-2E9C-101B-9397-08002B2CF9AE}" pid="32" name="Objective-Compliance Category">
    <vt:lpwstr/>
  </property>
  <property fmtid="{D5CDD505-2E9C-101B-9397-08002B2CF9AE}" pid="33" name="Objective-Consent Category">
    <vt:lpwstr/>
  </property>
  <property fmtid="{D5CDD505-2E9C-101B-9397-08002B2CF9AE}" pid="34" name="Objective-Multimedia Type">
    <vt:lpwstr>Presentation</vt:lpwstr>
  </property>
  <property fmtid="{D5CDD505-2E9C-101B-9397-08002B2CF9AE}" pid="35" name="Objective-Contact First Name">
    <vt:lpwstr/>
  </property>
  <property fmtid="{D5CDD505-2E9C-101B-9397-08002B2CF9AE}" pid="36" name="Objective-Contact Last Name">
    <vt:lpwstr/>
  </property>
  <property fmtid="{D5CDD505-2E9C-101B-9397-08002B2CF9AE}" pid="37" name="ContentTypeId">
    <vt:lpwstr>0x0101002FFEDB9C6A73274794DF28531864304F</vt:lpwstr>
  </property>
  <property fmtid="{D5CDD505-2E9C-101B-9397-08002B2CF9AE}" pid="38" name="_dlc_DocIdItemGuid">
    <vt:lpwstr>e447cfae-f6dc-41a5-b76c-94a2d9013758</vt:lpwstr>
  </property>
  <property fmtid="{D5CDD505-2E9C-101B-9397-08002B2CF9AE}" pid="39" name="MediaServiceImageTags">
    <vt:lpwstr/>
  </property>
</Properties>
</file>