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bookmarkIdSeed="2">
  <p:sldMasterIdLst>
    <p:sldMasterId id="2147483660" r:id="rId4"/>
  </p:sldMasterIdLst>
  <p:notesMasterIdLst>
    <p:notesMasterId r:id="rId18"/>
  </p:notesMasterIdLst>
  <p:sldIdLst>
    <p:sldId id="554" r:id="rId5"/>
    <p:sldId id="622" r:id="rId6"/>
    <p:sldId id="748" r:id="rId7"/>
    <p:sldId id="717" r:id="rId8"/>
    <p:sldId id="716" r:id="rId9"/>
    <p:sldId id="708" r:id="rId10"/>
    <p:sldId id="747" r:id="rId11"/>
    <p:sldId id="742" r:id="rId12"/>
    <p:sldId id="709" r:id="rId13"/>
    <p:sldId id="715" r:id="rId14"/>
    <p:sldId id="718" r:id="rId15"/>
    <p:sldId id="745" r:id="rId16"/>
    <p:sldId id="746" r:id="rId17"/>
  </p:sldIdLst>
  <p:sldSz cx="9144000" cy="5143500" type="screen16x9"/>
  <p:notesSz cx="6669088" cy="9753600"/>
  <p:embeddedFontLst>
    <p:embeddedFont>
      <p:font typeface="Arial Black" panose="020B0A04020102020204" pitchFamily="34" charset="0"/>
      <p:bold r:id="rId19"/>
    </p:embeddedFont>
    <p:embeddedFont>
      <p:font typeface="Arial Narrow" panose="020B060602020203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Franklin Gothic Book" panose="020B0503020102020204" pitchFamily="34" charset="0"/>
      <p:regular r:id="rId28"/>
      <p:italic r:id="rId29"/>
    </p:embeddedFont>
    <p:embeddedFont>
      <p:font typeface="Source Sans Pro" panose="020B0503030403020204" pitchFamily="34" charset="0"/>
      <p:regular r:id="rId30"/>
      <p:bold r:id="rId31"/>
      <p:italic r:id="rId32"/>
      <p:boldItalic r:id="rId33"/>
    </p:embeddedFont>
    <p:embeddedFont>
      <p:font typeface="Source Sans Pro Bold" panose="020B0703030403020204" charset="0"/>
      <p:bold r:id="rId34"/>
    </p:embeddedFont>
    <p:embeddedFont>
      <p:font typeface="Source Sans Pro Semibold" panose="020B0603030403020204" pitchFamily="34" charset="0"/>
      <p:bold r:id="rId35"/>
      <p:boldItalic r:id="rId36"/>
    </p:embeddedFont>
  </p:embeddedFontLst>
  <p:defaultTextStyle>
    <a:defPPr>
      <a:defRPr lang="en-US"/>
    </a:defPPr>
    <a:lvl1pPr marL="0" algn="l" defTabSz="389626" rtl="0" eaLnBrk="1" latinLnBrk="0" hangingPunct="1">
      <a:defRPr sz="1534" kern="1200">
        <a:solidFill>
          <a:schemeClr val="tx1"/>
        </a:solidFill>
        <a:latin typeface="+mn-lt"/>
        <a:ea typeface="+mn-ea"/>
        <a:cs typeface="+mn-cs"/>
      </a:defRPr>
    </a:lvl1pPr>
    <a:lvl2pPr marL="389626" algn="l" defTabSz="389626" rtl="0" eaLnBrk="1" latinLnBrk="0" hangingPunct="1">
      <a:defRPr sz="1534" kern="1200">
        <a:solidFill>
          <a:schemeClr val="tx1"/>
        </a:solidFill>
        <a:latin typeface="+mn-lt"/>
        <a:ea typeface="+mn-ea"/>
        <a:cs typeface="+mn-cs"/>
      </a:defRPr>
    </a:lvl2pPr>
    <a:lvl3pPr marL="779252" algn="l" defTabSz="389626" rtl="0" eaLnBrk="1" latinLnBrk="0" hangingPunct="1">
      <a:defRPr sz="1534" kern="1200">
        <a:solidFill>
          <a:schemeClr val="tx1"/>
        </a:solidFill>
        <a:latin typeface="+mn-lt"/>
        <a:ea typeface="+mn-ea"/>
        <a:cs typeface="+mn-cs"/>
      </a:defRPr>
    </a:lvl3pPr>
    <a:lvl4pPr marL="1168878" algn="l" defTabSz="389626" rtl="0" eaLnBrk="1" latinLnBrk="0" hangingPunct="1">
      <a:defRPr sz="1534" kern="1200">
        <a:solidFill>
          <a:schemeClr val="tx1"/>
        </a:solidFill>
        <a:latin typeface="+mn-lt"/>
        <a:ea typeface="+mn-ea"/>
        <a:cs typeface="+mn-cs"/>
      </a:defRPr>
    </a:lvl4pPr>
    <a:lvl5pPr marL="1558503" algn="l" defTabSz="389626" rtl="0" eaLnBrk="1" latinLnBrk="0" hangingPunct="1">
      <a:defRPr sz="1534" kern="1200">
        <a:solidFill>
          <a:schemeClr val="tx1"/>
        </a:solidFill>
        <a:latin typeface="+mn-lt"/>
        <a:ea typeface="+mn-ea"/>
        <a:cs typeface="+mn-cs"/>
      </a:defRPr>
    </a:lvl5pPr>
    <a:lvl6pPr marL="1948129" algn="l" defTabSz="389626" rtl="0" eaLnBrk="1" latinLnBrk="0" hangingPunct="1">
      <a:defRPr sz="1534" kern="1200">
        <a:solidFill>
          <a:schemeClr val="tx1"/>
        </a:solidFill>
        <a:latin typeface="+mn-lt"/>
        <a:ea typeface="+mn-ea"/>
        <a:cs typeface="+mn-cs"/>
      </a:defRPr>
    </a:lvl6pPr>
    <a:lvl7pPr marL="2337755" algn="l" defTabSz="389626" rtl="0" eaLnBrk="1" latinLnBrk="0" hangingPunct="1">
      <a:defRPr sz="1534" kern="1200">
        <a:solidFill>
          <a:schemeClr val="tx1"/>
        </a:solidFill>
        <a:latin typeface="+mn-lt"/>
        <a:ea typeface="+mn-ea"/>
        <a:cs typeface="+mn-cs"/>
      </a:defRPr>
    </a:lvl7pPr>
    <a:lvl8pPr marL="2727381" algn="l" defTabSz="389626" rtl="0" eaLnBrk="1" latinLnBrk="0" hangingPunct="1">
      <a:defRPr sz="1534" kern="1200">
        <a:solidFill>
          <a:schemeClr val="tx1"/>
        </a:solidFill>
        <a:latin typeface="+mn-lt"/>
        <a:ea typeface="+mn-ea"/>
        <a:cs typeface="+mn-cs"/>
      </a:defRPr>
    </a:lvl8pPr>
    <a:lvl9pPr marL="3117007" algn="l" defTabSz="389626" rtl="0" eaLnBrk="1" latinLnBrk="0" hangingPunct="1">
      <a:defRPr sz="153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C5AE14-423B-92BB-043E-726DAE06F014}" name="Jacqui Todd" initials="JT" userId="S::jacqui@incite.co.nz::d1cfee53-ccfa-4aaa-9be8-dbaddc2c55e3" providerId="AD"/>
  <p188:author id="{56B08123-AE5F-FCA5-4620-01AFF5EBBA82}" name="Tom De Pelsemaeker" initials="TP" userId="S::tom.depelsemaeker@orc.govt.nz::a2dc5448-a95a-4a9f-bcdc-53e7ddb0c2a5" providerId="AD"/>
  <p188:author id="{98833536-EF50-D942-29B6-FD45E65136B7}" name="Danielle Korevaar" initials="DK" userId="S::dani_incite.co.nz#ext#@otagorc.onmicrosoft.com::9799cd30-d550-411e-b0ec-8d1ffeeda465" providerId="AD"/>
  <p188:author id="{35051C53-847F-C333-5D94-9CBF6D70225A}" name="Matthew Hawtin" initials="MH" userId="S::matthew.hawtin@orc.govt.nz::44914820-ca95-487f-a454-0c2b490bdf74" providerId="AD"/>
  <p188:author id="{67C76B54-05B8-0B15-CCD6-5B1A0FB7D9C4}" name="Sam Walton" initials="SW" userId="S::sam.walton@orc.govt.nz::ba02e00c-b80f-45cb-9ab6-37a92ca7d7b3" providerId="AD"/>
  <p188:author id="{4602CB55-FEF9-D7D0-CAED-5340ACE594DB}" name="Matthew McCallum-Clark" initials="MMC" userId="S::Matthew.McCallum-Clark@orc.govt.nz::bdd338f5-94fb-44a1-8c32-c06979c02934" providerId="AD"/>
  <p188:author id="{E044285D-74C8-029F-3652-F70C89757C30}" name="Amber Smith" initials="AS" userId="S::Amber.Smith@orc.govt.nz::026dbfe6-b47d-4e89-8429-d49e3300f9de" providerId="AD"/>
  <p188:author id="{098C9E7B-AD66-33EE-8B6E-EF0489422A97}" name="Amber Smith" initials="AS" userId="S::amber.smith@orc.govt.nz::026dbfe6-b47d-4e89-8429-d49e3300f9de" providerId="AD"/>
  <p188:author id="{B60BA37C-89D7-49C3-1DDF-4DD26C10276F}" name="Danielle Korevaar" initials="DK" userId="S::dani@incite.co.nz::068c817b-b5ed-434c-acec-5e6a6a5ba9c5" providerId="AD"/>
  <p188:author id="{7AE2A380-2F52-9C56-CCF0-A222CE5C7753}" name="Fleur Matthews" initials="FM" userId="S::Fleur.Matthews@orc.govt.nz::cebb44ea-1c44-4047-b272-0aab1c4f2a2d" providerId="AD"/>
  <p188:author id="{2B490382-5438-BB3E-9DD5-3369C96BF05A}" name="Felicity Boyd" initials="FB" userId="S::felicity@incite.co.nz::3a8b0625-aa92-42c7-8eb1-13e29cfd1018" providerId="AD"/>
  <p188:author id="{666C66AA-C9BE-5C52-3ED8-92B2E0083A4B}" name="Anita Dawe" initials="AD" userId="S::anita.dawe@orc.govt.nz::2bd34c31-4a1c-4e5c-abd7-cb3752b9ce66" providerId="AD"/>
  <p188:author id="{75D369C3-B89E-BAE9-8569-351B1073ECEE}" name="Rhys Francis" initials="RF" userId="S::rhys.francis@orc.govt.nz::f3dc496f-98d7-4775-b551-18b9675837e8" providerId="AD"/>
  <p188:author id="{939F4FD1-0CD1-654C-DF63-4194F24E59EB}" name="Tim Stoddart" initials="TS" userId="S::tim@incite.co.nz::927df11d-2ff9-48a4-b417-9827852501cc" providerId="AD"/>
  <p188:author id="{0C4C98F2-531B-6BBD-30F9-9F40878AFBF0}" name="Tom De Pelsemaeker" initials="TDP" userId="S::Tom.DePelsemaeker@orc.govt.nz::a2dc5448-a95a-4a9f-bcdc-53e7ddb0c2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D46"/>
    <a:srgbClr val="0A395B"/>
    <a:srgbClr val="0082B4"/>
    <a:srgbClr val="7AB1CF"/>
    <a:srgbClr val="C3DDEB"/>
    <a:srgbClr val="64BACA"/>
    <a:srgbClr val="9C4B5D"/>
    <a:srgbClr val="E8A11A"/>
    <a:srgbClr val="DEC64E"/>
    <a:srgbClr val="859E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391959-4071-4E62-AE3C-46FBEFEF8370}" v="1" dt="2024-03-25T22:38:48.552"/>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2" d="100"/>
          <a:sy n="132" d="100"/>
        </p:scale>
        <p:origin x="330"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font" Target="fonts/font16.fntdata"/><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89374"/>
          </a:xfrm>
          <a:prstGeom prst="rect">
            <a:avLst/>
          </a:prstGeom>
        </p:spPr>
        <p:txBody>
          <a:bodyPr vert="horz" lIns="91010" tIns="45505" rIns="91010" bIns="45505"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777607" y="0"/>
            <a:ext cx="2889938" cy="489374"/>
          </a:xfrm>
          <a:prstGeom prst="rect">
            <a:avLst/>
          </a:prstGeom>
        </p:spPr>
        <p:txBody>
          <a:bodyPr vert="horz" lIns="91010" tIns="45505" rIns="91010" bIns="45505" rtlCol="0"/>
          <a:lstStyle>
            <a:lvl1pPr algn="r">
              <a:defRPr sz="1200" b="0" i="0">
                <a:latin typeface="Arial" panose="020B0604020202020204" pitchFamily="34" charset="0"/>
              </a:defRPr>
            </a:lvl1pPr>
          </a:lstStyle>
          <a:p>
            <a:fld id="{6D8F26FC-F9BF-1B4B-B836-197584C6C25D}" type="datetimeFigureOut">
              <a:rPr lang="en-US" smtClean="0"/>
              <a:pPr/>
              <a:t>3/26/2024</a:t>
            </a:fld>
            <a:endParaRPr lang="en-US"/>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010" tIns="45505" rIns="91010" bIns="45505" rtlCol="0" anchor="ctr"/>
          <a:lstStyle/>
          <a:p>
            <a:endParaRPr lang="en-US"/>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010" tIns="45505" rIns="91010" bIns="4550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264227"/>
            <a:ext cx="2889938" cy="489373"/>
          </a:xfrm>
          <a:prstGeom prst="rect">
            <a:avLst/>
          </a:prstGeom>
        </p:spPr>
        <p:txBody>
          <a:bodyPr vert="horz" lIns="91010" tIns="45505" rIns="91010" bIns="45505"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777607" y="9264227"/>
            <a:ext cx="2889938" cy="489373"/>
          </a:xfrm>
          <a:prstGeom prst="rect">
            <a:avLst/>
          </a:prstGeom>
        </p:spPr>
        <p:txBody>
          <a:bodyPr vert="horz" lIns="91010" tIns="45505" rIns="91010" bIns="45505" rtlCol="0" anchor="b"/>
          <a:lstStyle>
            <a:lvl1pPr algn="r">
              <a:defRPr sz="1200" b="0" i="0">
                <a:latin typeface="Arial" panose="020B0604020202020204" pitchFamily="34" charset="0"/>
              </a:defRPr>
            </a:lvl1pPr>
          </a:lstStyle>
          <a:p>
            <a:fld id="{3088BDF5-082B-2A40-957B-1A1489EEBDA3}" type="slidenum">
              <a:rPr lang="en-US" smtClean="0"/>
              <a:pPr/>
              <a:t>‹#›</a:t>
            </a:fld>
            <a:endParaRPr lang="en-US"/>
          </a:p>
        </p:txBody>
      </p:sp>
    </p:spTree>
    <p:extLst>
      <p:ext uri="{BB962C8B-B14F-4D97-AF65-F5344CB8AC3E}">
        <p14:creationId xmlns:p14="http://schemas.microsoft.com/office/powerpoint/2010/main" val="676041628"/>
      </p:ext>
    </p:extLst>
  </p:cSld>
  <p:clrMap bg1="lt1" tx1="dk1" bg2="lt2" tx2="dk2" accent1="accent1" accent2="accent2" accent3="accent3" accent4="accent4" accent5="accent5" accent6="accent6" hlink="hlink" folHlink="folHlink"/>
  <p:notesStyle>
    <a:lvl1pPr marL="0" algn="l" defTabSz="779252" rtl="0" eaLnBrk="1" latinLnBrk="0" hangingPunct="1">
      <a:defRPr sz="1023" b="0" i="0" kern="1200">
        <a:solidFill>
          <a:schemeClr val="tx1"/>
        </a:solidFill>
        <a:latin typeface="Arial" panose="020B0604020202020204" pitchFamily="34" charset="0"/>
        <a:ea typeface="+mn-ea"/>
        <a:cs typeface="+mn-cs"/>
      </a:defRPr>
    </a:lvl1pPr>
    <a:lvl2pPr marL="389626" algn="l" defTabSz="779252" rtl="0" eaLnBrk="1" latinLnBrk="0" hangingPunct="1">
      <a:defRPr sz="1023" b="0" i="0" kern="1200">
        <a:solidFill>
          <a:schemeClr val="tx1"/>
        </a:solidFill>
        <a:latin typeface="Arial" panose="020B0604020202020204" pitchFamily="34" charset="0"/>
        <a:ea typeface="+mn-ea"/>
        <a:cs typeface="+mn-cs"/>
      </a:defRPr>
    </a:lvl2pPr>
    <a:lvl3pPr marL="779252" algn="l" defTabSz="779252" rtl="0" eaLnBrk="1" latinLnBrk="0" hangingPunct="1">
      <a:defRPr sz="1023" b="0" i="0" kern="1200">
        <a:solidFill>
          <a:schemeClr val="tx1"/>
        </a:solidFill>
        <a:latin typeface="Arial" panose="020B0604020202020204" pitchFamily="34" charset="0"/>
        <a:ea typeface="+mn-ea"/>
        <a:cs typeface="+mn-cs"/>
      </a:defRPr>
    </a:lvl3pPr>
    <a:lvl4pPr marL="1168878" algn="l" defTabSz="779252" rtl="0" eaLnBrk="1" latinLnBrk="0" hangingPunct="1">
      <a:defRPr sz="1023" b="0" i="0" kern="1200">
        <a:solidFill>
          <a:schemeClr val="tx1"/>
        </a:solidFill>
        <a:latin typeface="Arial" panose="020B0604020202020204" pitchFamily="34" charset="0"/>
        <a:ea typeface="+mn-ea"/>
        <a:cs typeface="+mn-cs"/>
      </a:defRPr>
    </a:lvl4pPr>
    <a:lvl5pPr marL="1558503" algn="l" defTabSz="779252" rtl="0" eaLnBrk="1" latinLnBrk="0" hangingPunct="1">
      <a:defRPr sz="1023" b="0" i="0" kern="1200">
        <a:solidFill>
          <a:schemeClr val="tx1"/>
        </a:solidFill>
        <a:latin typeface="Arial" panose="020B0604020202020204" pitchFamily="34" charset="0"/>
        <a:ea typeface="+mn-ea"/>
        <a:cs typeface="+mn-cs"/>
      </a:defRPr>
    </a:lvl5pPr>
    <a:lvl6pPr marL="1948129" algn="l" defTabSz="779252" rtl="0" eaLnBrk="1" latinLnBrk="0" hangingPunct="1">
      <a:defRPr sz="1023" kern="1200">
        <a:solidFill>
          <a:schemeClr val="tx1"/>
        </a:solidFill>
        <a:latin typeface="+mn-lt"/>
        <a:ea typeface="+mn-ea"/>
        <a:cs typeface="+mn-cs"/>
      </a:defRPr>
    </a:lvl6pPr>
    <a:lvl7pPr marL="2337755" algn="l" defTabSz="779252" rtl="0" eaLnBrk="1" latinLnBrk="0" hangingPunct="1">
      <a:defRPr sz="1023" kern="1200">
        <a:solidFill>
          <a:schemeClr val="tx1"/>
        </a:solidFill>
        <a:latin typeface="+mn-lt"/>
        <a:ea typeface="+mn-ea"/>
        <a:cs typeface="+mn-cs"/>
      </a:defRPr>
    </a:lvl7pPr>
    <a:lvl8pPr marL="2727381" algn="l" defTabSz="779252" rtl="0" eaLnBrk="1" latinLnBrk="0" hangingPunct="1">
      <a:defRPr sz="1023" kern="1200">
        <a:solidFill>
          <a:schemeClr val="tx1"/>
        </a:solidFill>
        <a:latin typeface="+mn-lt"/>
        <a:ea typeface="+mn-ea"/>
        <a:cs typeface="+mn-cs"/>
      </a:defRPr>
    </a:lvl8pPr>
    <a:lvl9pPr marL="3117007" algn="l" defTabSz="779252" rtl="0" eaLnBrk="1" latinLnBrk="0" hangingPunct="1">
      <a:defRPr sz="10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1</a:t>
            </a:fld>
            <a:endParaRPr lang="en-US"/>
          </a:p>
        </p:txBody>
      </p:sp>
    </p:spTree>
    <p:extLst>
      <p:ext uri="{BB962C8B-B14F-4D97-AF65-F5344CB8AC3E}">
        <p14:creationId xmlns:p14="http://schemas.microsoft.com/office/powerpoint/2010/main" val="1116568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10</a:t>
            </a:fld>
            <a:endParaRPr lang="en-US"/>
          </a:p>
        </p:txBody>
      </p:sp>
    </p:spTree>
    <p:extLst>
      <p:ext uri="{BB962C8B-B14F-4D97-AF65-F5344CB8AC3E}">
        <p14:creationId xmlns:p14="http://schemas.microsoft.com/office/powerpoint/2010/main" val="437385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11</a:t>
            </a:fld>
            <a:endParaRPr lang="en-US"/>
          </a:p>
        </p:txBody>
      </p:sp>
    </p:spTree>
    <p:extLst>
      <p:ext uri="{BB962C8B-B14F-4D97-AF65-F5344CB8AC3E}">
        <p14:creationId xmlns:p14="http://schemas.microsoft.com/office/powerpoint/2010/main" val="2375506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75590"/>
            <a:r>
              <a:rPr lang="en-NZ" sz="1000">
                <a:latin typeface="Source Sans Pro"/>
                <a:ea typeface="Source Sans Pro"/>
                <a:cs typeface="Times New Roman"/>
              </a:rPr>
              <a:t>Some parties request reordering, inclusion of new objectives in specific FMUs (e.g. food production and </a:t>
            </a:r>
            <a:r>
              <a:rPr lang="en-NZ" sz="1000" err="1">
                <a:latin typeface="Source Sans Pro"/>
                <a:ea typeface="Source Sans Pro"/>
                <a:cs typeface="Times New Roman"/>
              </a:rPr>
              <a:t>insurtiela</a:t>
            </a:r>
            <a:r>
              <a:rPr lang="en-NZ" sz="1000">
                <a:latin typeface="Source Sans Pro"/>
                <a:ea typeface="Source Sans Pro"/>
                <a:cs typeface="Times New Roman"/>
              </a:rPr>
              <a:t> and commercial activity in Catlins</a:t>
            </a:r>
          </a:p>
          <a:p>
            <a:pPr defTabSz="775590"/>
            <a:r>
              <a:rPr lang="en-NZ" sz="1000">
                <a:latin typeface="Source Sans Pro"/>
                <a:ea typeface="Source Sans Pro"/>
                <a:cs typeface="Times New Roman"/>
              </a:rPr>
              <a:t>, Amendment to the wording (e.g. new objective for commercial/industrial and trade </a:t>
            </a:r>
          </a:p>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12</a:t>
            </a:fld>
            <a:endParaRPr lang="en-US"/>
          </a:p>
        </p:txBody>
      </p:sp>
    </p:spTree>
    <p:extLst>
      <p:ext uri="{BB962C8B-B14F-4D97-AF65-F5344CB8AC3E}">
        <p14:creationId xmlns:p14="http://schemas.microsoft.com/office/powerpoint/2010/main" val="2116805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75590"/>
            <a:r>
              <a:rPr lang="en-NZ" sz="1000">
                <a:latin typeface="Source Sans Pro"/>
                <a:ea typeface="Source Sans Pro"/>
                <a:cs typeface="Times New Roman"/>
              </a:rPr>
              <a:t>Some parties request reordering, inclusion of new objectives in specific FMUs (e.g. food production and </a:t>
            </a:r>
            <a:r>
              <a:rPr lang="en-NZ" sz="1000" err="1">
                <a:latin typeface="Source Sans Pro"/>
                <a:ea typeface="Source Sans Pro"/>
                <a:cs typeface="Times New Roman"/>
              </a:rPr>
              <a:t>insurtiela</a:t>
            </a:r>
            <a:r>
              <a:rPr lang="en-NZ" sz="1000">
                <a:latin typeface="Source Sans Pro"/>
                <a:ea typeface="Source Sans Pro"/>
                <a:cs typeface="Times New Roman"/>
              </a:rPr>
              <a:t> and commercial activity in Catlins</a:t>
            </a:r>
          </a:p>
          <a:p>
            <a:pPr defTabSz="775590"/>
            <a:r>
              <a:rPr lang="en-NZ" sz="1000">
                <a:latin typeface="Source Sans Pro"/>
                <a:ea typeface="Source Sans Pro"/>
                <a:cs typeface="Times New Roman"/>
              </a:rPr>
              <a:t>, Amendment to the wording (e.g. new objective for commercial/industrial and trade </a:t>
            </a:r>
          </a:p>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13</a:t>
            </a:fld>
            <a:endParaRPr lang="en-US"/>
          </a:p>
        </p:txBody>
      </p:sp>
    </p:spTree>
    <p:extLst>
      <p:ext uri="{BB962C8B-B14F-4D97-AF65-F5344CB8AC3E}">
        <p14:creationId xmlns:p14="http://schemas.microsoft.com/office/powerpoint/2010/main" val="357683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088BDF5-082B-2A40-957B-1A1489EEBDA3}" type="slidenum">
              <a:rPr lang="en-US" smtClean="0"/>
              <a:pPr/>
              <a:t>2</a:t>
            </a:fld>
            <a:endParaRPr lang="en-US"/>
          </a:p>
        </p:txBody>
      </p:sp>
    </p:spTree>
    <p:extLst>
      <p:ext uri="{BB962C8B-B14F-4D97-AF65-F5344CB8AC3E}">
        <p14:creationId xmlns:p14="http://schemas.microsoft.com/office/powerpoint/2010/main" val="3815984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088BDF5-082B-2A40-957B-1A1489EEBDA3}" type="slidenum">
              <a:rPr lang="en-US" smtClean="0"/>
              <a:pPr/>
              <a:t>3</a:t>
            </a:fld>
            <a:endParaRPr lang="en-US"/>
          </a:p>
        </p:txBody>
      </p:sp>
    </p:spTree>
    <p:extLst>
      <p:ext uri="{BB962C8B-B14F-4D97-AF65-F5344CB8AC3E}">
        <p14:creationId xmlns:p14="http://schemas.microsoft.com/office/powerpoint/2010/main" val="3018040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 recommend new bespoke controlled activity rule for maintenance of Clutha Hydro Scheme, and amend policy to provide for new in stream damming for small scale hydro if it is primary purpose of the dam. </a:t>
            </a:r>
          </a:p>
        </p:txBody>
      </p:sp>
      <p:sp>
        <p:nvSpPr>
          <p:cNvPr id="4" name="Slide Number Placeholder 3"/>
          <p:cNvSpPr>
            <a:spLocks noGrp="1"/>
          </p:cNvSpPr>
          <p:nvPr>
            <p:ph type="sldNum" sz="quarter" idx="5"/>
          </p:nvPr>
        </p:nvSpPr>
        <p:spPr/>
        <p:txBody>
          <a:bodyPr/>
          <a:lstStyle/>
          <a:p>
            <a:fld id="{3088BDF5-082B-2A40-957B-1A1489EEBDA3}" type="slidenum">
              <a:rPr lang="en-US" smtClean="0"/>
              <a:pPr/>
              <a:t>4</a:t>
            </a:fld>
            <a:endParaRPr lang="en-US"/>
          </a:p>
        </p:txBody>
      </p:sp>
    </p:spTree>
    <p:extLst>
      <p:ext uri="{BB962C8B-B14F-4D97-AF65-F5344CB8AC3E}">
        <p14:creationId xmlns:p14="http://schemas.microsoft.com/office/powerpoint/2010/main" val="317644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5</a:t>
            </a:fld>
            <a:endParaRPr lang="en-US"/>
          </a:p>
        </p:txBody>
      </p:sp>
    </p:spTree>
    <p:extLst>
      <p:ext uri="{BB962C8B-B14F-4D97-AF65-F5344CB8AC3E}">
        <p14:creationId xmlns:p14="http://schemas.microsoft.com/office/powerpoint/2010/main" val="96949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Over-allocation – some suggest that it should be prohibited to go over allocation limits – a non-complying pathway is provided to allow for consent renewals, all other takes prohibited</a:t>
            </a:r>
          </a:p>
          <a:p>
            <a:r>
              <a:rPr lang="en-US"/>
              <a:t>B Block take limits and flows- now proposed to calculate these for rivers with flow recorders, and include in plan. But policy does allow flexibility to propose alternative ones in consent process. </a:t>
            </a:r>
          </a:p>
          <a:p>
            <a:r>
              <a:rPr lang="en-US"/>
              <a:t>PA rules – concerns about permitted volumes being too small for animal drinking water, concern that domestic supply and </a:t>
            </a:r>
            <a:r>
              <a:rPr lang="en-US" err="1"/>
              <a:t>stockwater</a:t>
            </a:r>
            <a:r>
              <a:rPr lang="en-US"/>
              <a:t> subject to minimum flows, so not available at all times. </a:t>
            </a:r>
          </a:p>
          <a:p>
            <a:r>
              <a:rPr lang="en-US"/>
              <a:t>Other parties supportive of the rules and note that permitted takes can involve substantial amounts. </a:t>
            </a:r>
          </a:p>
        </p:txBody>
      </p:sp>
      <p:sp>
        <p:nvSpPr>
          <p:cNvPr id="4" name="Slide Number Placeholder 3"/>
          <p:cNvSpPr>
            <a:spLocks noGrp="1"/>
          </p:cNvSpPr>
          <p:nvPr>
            <p:ph type="sldNum" sz="quarter" idx="5"/>
          </p:nvPr>
        </p:nvSpPr>
        <p:spPr/>
        <p:txBody>
          <a:bodyPr/>
          <a:lstStyle/>
          <a:p>
            <a:fld id="{3088BDF5-082B-2A40-957B-1A1489EEBDA3}" type="slidenum">
              <a:rPr lang="en-US" smtClean="0"/>
              <a:pPr/>
              <a:t>6</a:t>
            </a:fld>
            <a:endParaRPr lang="en-US"/>
          </a:p>
        </p:txBody>
      </p:sp>
    </p:spTree>
    <p:extLst>
      <p:ext uri="{BB962C8B-B14F-4D97-AF65-F5344CB8AC3E}">
        <p14:creationId xmlns:p14="http://schemas.microsoft.com/office/powerpoint/2010/main" val="1842757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Actual use method = based on 10 years </a:t>
            </a:r>
          </a:p>
          <a:p>
            <a:r>
              <a:rPr lang="en-US"/>
              <a:t>Difficult to consider efficiency at broader scale.</a:t>
            </a:r>
          </a:p>
        </p:txBody>
      </p:sp>
      <p:sp>
        <p:nvSpPr>
          <p:cNvPr id="4" name="Slide Number Placeholder 3"/>
          <p:cNvSpPr>
            <a:spLocks noGrp="1"/>
          </p:cNvSpPr>
          <p:nvPr>
            <p:ph type="sldNum" sz="quarter" idx="5"/>
          </p:nvPr>
        </p:nvSpPr>
        <p:spPr/>
        <p:txBody>
          <a:bodyPr/>
          <a:lstStyle/>
          <a:p>
            <a:fld id="{3088BDF5-082B-2A40-957B-1A1489EEBDA3}" type="slidenum">
              <a:rPr lang="en-US" smtClean="0"/>
              <a:pPr/>
              <a:t>7</a:t>
            </a:fld>
            <a:endParaRPr lang="en-US"/>
          </a:p>
        </p:txBody>
      </p:sp>
    </p:spTree>
    <p:extLst>
      <p:ext uri="{BB962C8B-B14F-4D97-AF65-F5344CB8AC3E}">
        <p14:creationId xmlns:p14="http://schemas.microsoft.com/office/powerpoint/2010/main" val="1862664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8</a:t>
            </a:fld>
            <a:endParaRPr lang="en-US"/>
          </a:p>
        </p:txBody>
      </p:sp>
    </p:spTree>
    <p:extLst>
      <p:ext uri="{BB962C8B-B14F-4D97-AF65-F5344CB8AC3E}">
        <p14:creationId xmlns:p14="http://schemas.microsoft.com/office/powerpoint/2010/main" val="2536449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88BDF5-082B-2A40-957B-1A1489EEBDA3}" type="slidenum">
              <a:rPr lang="en-US" smtClean="0"/>
              <a:pPr/>
              <a:t>9</a:t>
            </a:fld>
            <a:endParaRPr lang="en-US"/>
          </a:p>
        </p:txBody>
      </p:sp>
    </p:spTree>
    <p:extLst>
      <p:ext uri="{BB962C8B-B14F-4D97-AF65-F5344CB8AC3E}">
        <p14:creationId xmlns:p14="http://schemas.microsoft.com/office/powerpoint/2010/main" val="2775561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bg>
      <p:bgPr>
        <a:solidFill>
          <a:srgbClr val="003E60"/>
        </a:solidFill>
        <a:effectLst/>
      </p:bgPr>
    </p:bg>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5C50D7ED-159E-FC4B-816C-E630009F9214}"/>
              </a:ext>
            </a:extLst>
          </p:cNvPr>
          <p:cNvSpPr>
            <a:spLocks noGrp="1"/>
          </p:cNvSpPr>
          <p:nvPr>
            <p:ph type="body" sz="quarter" idx="15" hasCustomPrompt="1"/>
          </p:nvPr>
        </p:nvSpPr>
        <p:spPr>
          <a:xfrm>
            <a:off x="1056915" y="4330486"/>
            <a:ext cx="6968558" cy="368896"/>
          </a:xfrm>
          <a:prstGeom prst="rect">
            <a:avLst/>
          </a:prstGeom>
        </p:spPr>
        <p:txBody>
          <a:bodyPr>
            <a:noAutofit/>
          </a:bodyPr>
          <a:lstStyle>
            <a:lvl1pPr marL="0" indent="0" algn="l">
              <a:buNone/>
              <a:defRPr sz="1350" b="0" i="0" baseline="0">
                <a:solidFill>
                  <a:schemeClr val="bg1">
                    <a:lumMod val="65000"/>
                  </a:schemeClr>
                </a:solidFill>
                <a:latin typeface="Source Sans Pro Semibold" panose="020B0603030403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a:t>Click to add presenter | date</a:t>
            </a:r>
          </a:p>
        </p:txBody>
      </p:sp>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a:prstGeom prst="rect">
            <a:avLst/>
          </a:prstGeom>
        </p:spPr>
        <p:txBody>
          <a:bodyPr>
            <a:normAutofit/>
          </a:bodyPr>
          <a:lstStyle>
            <a:lvl1pPr marL="0" indent="0">
              <a:buNone/>
              <a:defRPr sz="1600" b="0" i="0">
                <a:solidFill>
                  <a:srgbClr val="0096FF"/>
                </a:solidFill>
                <a:latin typeface="Source Sans Pro Semibold" panose="020B0603030403020204" pitchFamily="34" charset="0"/>
                <a:cs typeface="Arial" panose="020B0604020202020204" pitchFamily="34" charset="0"/>
              </a:defRPr>
            </a:lvl1pPr>
          </a:lstStyle>
          <a:p>
            <a:pPr lvl="0"/>
            <a:r>
              <a:rPr lang="en-GB"/>
              <a:t>Click to add subtitle</a:t>
            </a:r>
            <a:endParaRPr lang="en-US"/>
          </a:p>
        </p:txBody>
      </p:sp>
      <p:sp>
        <p:nvSpPr>
          <p:cNvPr id="4" name="Text Placeholder 4">
            <a:extLst>
              <a:ext uri="{FF2B5EF4-FFF2-40B4-BE49-F238E27FC236}">
                <a16:creationId xmlns:a16="http://schemas.microsoft.com/office/drawing/2014/main" id="{C738AB99-B129-12F0-A86D-1DC80C7E4EC3}"/>
              </a:ext>
            </a:extLst>
          </p:cNvPr>
          <p:cNvSpPr>
            <a:spLocks noGrp="1"/>
          </p:cNvSpPr>
          <p:nvPr>
            <p:ph type="body" sz="quarter" idx="13" hasCustomPrompt="1"/>
          </p:nvPr>
        </p:nvSpPr>
        <p:spPr>
          <a:xfrm>
            <a:off x="1056915" y="2384145"/>
            <a:ext cx="6968919" cy="1080950"/>
          </a:xfrm>
          <a:prstGeom prst="rect">
            <a:avLst/>
          </a:prstGeom>
        </p:spPr>
        <p:txBody>
          <a:bodyPr>
            <a:noAutofit/>
          </a:bodyPr>
          <a:lstStyle>
            <a:lvl1pPr marL="0" indent="0" algn="l">
              <a:lnSpc>
                <a:spcPts val="4000"/>
              </a:lnSpc>
              <a:buNone/>
              <a:defRPr sz="3750" b="1">
                <a:solidFill>
                  <a:srgbClr val="EAECED"/>
                </a:solidFill>
              </a:defRPr>
            </a:lvl1pPr>
          </a:lstStyle>
          <a:p>
            <a:pPr lvl="0"/>
            <a:r>
              <a:rPr lang="en-US"/>
              <a:t>Click to edit</a:t>
            </a:r>
            <a:br>
              <a:rPr lang="en-US"/>
            </a:br>
            <a:r>
              <a:rPr lang="en-US"/>
              <a:t>Master text styles</a:t>
            </a:r>
          </a:p>
        </p:txBody>
      </p:sp>
      <p:pic>
        <p:nvPicPr>
          <p:cNvPr id="3" name="Picture 2" descr="A picture containing graphical user interface&#10;&#10;Description automatically generated">
            <a:extLst>
              <a:ext uri="{FF2B5EF4-FFF2-40B4-BE49-F238E27FC236}">
                <a16:creationId xmlns:a16="http://schemas.microsoft.com/office/drawing/2014/main" id="{CD2094BF-CF46-8CE4-BF25-1B3AA1A2B444}"/>
              </a:ext>
            </a:extLst>
          </p:cNvPr>
          <p:cNvPicPr>
            <a:picLocks noChangeAspect="1"/>
          </p:cNvPicPr>
          <p:nvPr userDrawn="1"/>
        </p:nvPicPr>
        <p:blipFill>
          <a:blip r:embed="rId2"/>
          <a:stretch>
            <a:fillRect/>
          </a:stretch>
        </p:blipFill>
        <p:spPr>
          <a:xfrm>
            <a:off x="972766" y="434659"/>
            <a:ext cx="1433006" cy="858913"/>
          </a:xfrm>
          <a:prstGeom prst="rect">
            <a:avLst/>
          </a:prstGeom>
        </p:spPr>
      </p:pic>
      <p:sp>
        <p:nvSpPr>
          <p:cNvPr id="6" name="Rectangle 5">
            <a:extLst>
              <a:ext uri="{FF2B5EF4-FFF2-40B4-BE49-F238E27FC236}">
                <a16:creationId xmlns:a16="http://schemas.microsoft.com/office/drawing/2014/main" id="{2F2EA3E9-22F7-98FB-42DB-9F252E5DCE3B}"/>
              </a:ext>
            </a:extLst>
          </p:cNvPr>
          <p:cNvSpPr/>
          <p:nvPr userDrawn="1"/>
        </p:nvSpPr>
        <p:spPr>
          <a:xfrm>
            <a:off x="1132367" y="5087632"/>
            <a:ext cx="8011633"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30728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ntred one column">
    <p:bg>
      <p:bgPr>
        <a:solidFill>
          <a:schemeClr val="bg1"/>
        </a:solid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966F452A-D209-3145-B9E5-418684C85786}"/>
              </a:ext>
            </a:extLst>
          </p:cNvPr>
          <p:cNvSpPr>
            <a:spLocks noGrp="1"/>
          </p:cNvSpPr>
          <p:nvPr>
            <p:ph type="title" hasCustomPrompt="1"/>
          </p:nvPr>
        </p:nvSpPr>
        <p:spPr>
          <a:xfrm>
            <a:off x="543923" y="694533"/>
            <a:ext cx="7971766" cy="379161"/>
          </a:xfrm>
          <a:prstGeom prst="rect">
            <a:avLst/>
          </a:prstGeom>
        </p:spPr>
        <p:txBody>
          <a:bodyPr>
            <a:noAutofit/>
          </a:bodyPr>
          <a:lstStyle>
            <a:lvl1pPr algn="ctr">
              <a:defRPr sz="3000" b="0"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22" name="Text Placeholder 21">
            <a:extLst>
              <a:ext uri="{FF2B5EF4-FFF2-40B4-BE49-F238E27FC236}">
                <a16:creationId xmlns:a16="http://schemas.microsoft.com/office/drawing/2014/main" id="{424A0A90-0190-8845-8B51-BBF8FB888DD6}"/>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lgn="ctr">
              <a:buNone/>
              <a:defRPr b="1"/>
            </a:lvl1pPr>
          </a:lstStyle>
          <a:p>
            <a:pPr lvl="0"/>
            <a:r>
              <a:rPr lang="en-GB"/>
              <a:t>Click to add subtitle</a:t>
            </a:r>
          </a:p>
        </p:txBody>
      </p:sp>
      <p:sp>
        <p:nvSpPr>
          <p:cNvPr id="25" name="Text Placeholder 23">
            <a:extLst>
              <a:ext uri="{FF2B5EF4-FFF2-40B4-BE49-F238E27FC236}">
                <a16:creationId xmlns:a16="http://schemas.microsoft.com/office/drawing/2014/main" id="{5CE11997-7F10-8A40-8576-9FAE774CC158}"/>
              </a:ext>
            </a:extLst>
          </p:cNvPr>
          <p:cNvSpPr>
            <a:spLocks noGrp="1"/>
          </p:cNvSpPr>
          <p:nvPr>
            <p:ph type="body" sz="quarter" idx="21" hasCustomPrompt="1"/>
          </p:nvPr>
        </p:nvSpPr>
        <p:spPr>
          <a:xfrm>
            <a:off x="542925" y="1509196"/>
            <a:ext cx="7972425" cy="3024909"/>
          </a:xfrm>
          <a:prstGeom prst="rect">
            <a:avLst/>
          </a:prstGeom>
        </p:spPr>
        <p:txBody>
          <a:bodyPr numCol="1" spcCol="180000">
            <a:noAutofit/>
          </a:bodyPr>
          <a:lstStyle>
            <a:lvl1pPr marL="0" indent="0" algn="ctr">
              <a:buFont typeface="Arial" panose="020B0604020202020204" pitchFamily="34" charset="0"/>
              <a:buNone/>
              <a:defRPr/>
            </a:lvl1pPr>
          </a:lstStyle>
          <a:p>
            <a:pPr lvl="0"/>
            <a:r>
              <a:rPr lang="en-GB"/>
              <a:t>Click to add single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t>
            </a:r>
            <a:r>
              <a:rPr lang="en-GB" err="1"/>
              <a:t>risus</a:t>
            </a:r>
            <a:r>
              <a:rPr lang="en-GB"/>
              <a:t> </a:t>
            </a:r>
            <a:r>
              <a:rPr lang="en-GB" err="1"/>
              <a:t>viverra</a:t>
            </a:r>
            <a:r>
              <a:rPr lang="en-GB"/>
              <a:t> </a:t>
            </a:r>
            <a:r>
              <a:rPr lang="en-GB" err="1"/>
              <a:t>adipiscing</a:t>
            </a:r>
            <a:r>
              <a:rPr lang="en-GB"/>
              <a:t> at in </a:t>
            </a:r>
            <a:r>
              <a:rPr lang="en-GB" err="1"/>
              <a:t>tellus</a:t>
            </a:r>
            <a:r>
              <a:rPr lang="en-GB"/>
              <a:t> integer </a:t>
            </a:r>
            <a:r>
              <a:rPr lang="en-GB" err="1"/>
              <a:t>feugiat</a:t>
            </a:r>
            <a:r>
              <a:rPr lang="en-GB"/>
              <a:t>. </a:t>
            </a:r>
            <a:r>
              <a:rPr lang="en-GB" err="1"/>
              <a:t>Egestas</a:t>
            </a:r>
            <a:r>
              <a:rPr lang="en-GB"/>
              <a:t> </a:t>
            </a:r>
            <a:r>
              <a:rPr lang="en-GB" err="1"/>
              <a:t>erat</a:t>
            </a:r>
            <a:r>
              <a:rPr lang="en-GB"/>
              <a:t> </a:t>
            </a:r>
            <a:r>
              <a:rPr lang="en-GB" err="1"/>
              <a:t>imperdiet</a:t>
            </a:r>
            <a:r>
              <a:rPr lang="en-GB"/>
              <a:t> </a:t>
            </a:r>
            <a:r>
              <a:rPr lang="en-GB" err="1"/>
              <a:t>sed</a:t>
            </a:r>
            <a:r>
              <a:rPr lang="en-GB"/>
              <a:t> </a:t>
            </a:r>
            <a:r>
              <a:rPr lang="en-GB" err="1"/>
              <a:t>euismod</a:t>
            </a:r>
            <a:r>
              <a:rPr lang="en-GB"/>
              <a:t> nisi.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r>
              <a:rPr lang="en-GB" err="1"/>
              <a:t>Tortor</a:t>
            </a:r>
            <a:r>
              <a:rPr lang="en-GB"/>
              <a:t> </a:t>
            </a:r>
            <a:r>
              <a:rPr lang="en-GB" err="1"/>
              <a:t>aliquam</a:t>
            </a:r>
            <a:r>
              <a:rPr lang="en-GB"/>
              <a:t> </a:t>
            </a:r>
            <a:r>
              <a:rPr lang="en-GB" err="1"/>
              <a:t>nulla</a:t>
            </a:r>
            <a:r>
              <a:rPr lang="en-GB"/>
              <a:t> </a:t>
            </a:r>
            <a:r>
              <a:rPr lang="en-GB" err="1"/>
              <a:t>facilisi</a:t>
            </a:r>
            <a:r>
              <a:rPr lang="en-GB"/>
              <a:t> </a:t>
            </a:r>
            <a:r>
              <a:rPr lang="en-GB" err="1"/>
              <a:t>cras</a:t>
            </a:r>
            <a:r>
              <a:rPr lang="en-GB"/>
              <a:t> fermentum. </a:t>
            </a:r>
            <a:r>
              <a:rPr lang="en-GB" err="1"/>
              <a:t>Malesuada</a:t>
            </a:r>
            <a:r>
              <a:rPr lang="en-GB"/>
              <a:t> </a:t>
            </a:r>
            <a:r>
              <a:rPr lang="en-GB" err="1"/>
              <a:t>nunc</a:t>
            </a:r>
            <a:r>
              <a:rPr lang="en-GB"/>
              <a:t> </a:t>
            </a:r>
            <a:r>
              <a:rPr lang="en-GB" err="1"/>
              <a:t>vel</a:t>
            </a:r>
            <a:r>
              <a:rPr lang="en-GB"/>
              <a:t> </a:t>
            </a:r>
            <a:r>
              <a:rPr lang="en-GB" err="1"/>
              <a:t>risus</a:t>
            </a:r>
            <a:r>
              <a:rPr lang="en-GB"/>
              <a:t> </a:t>
            </a:r>
            <a:r>
              <a:rPr lang="en-GB" err="1"/>
              <a:t>commodo</a:t>
            </a:r>
            <a:r>
              <a:rPr lang="en-GB"/>
              <a:t> </a:t>
            </a:r>
            <a:r>
              <a:rPr lang="en-GB" err="1"/>
              <a:t>viverra</a:t>
            </a:r>
            <a:r>
              <a:rPr lang="en-GB"/>
              <a:t> </a:t>
            </a: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a:t>
            </a:r>
          </a:p>
          <a:p>
            <a:pPr lvl="0"/>
            <a:endParaRPr lang="en-GB"/>
          </a:p>
        </p:txBody>
      </p:sp>
      <p:sp>
        <p:nvSpPr>
          <p:cNvPr id="7" name="Slide Number Placeholder 7">
            <a:extLst>
              <a:ext uri="{FF2B5EF4-FFF2-40B4-BE49-F238E27FC236}">
                <a16:creationId xmlns:a16="http://schemas.microsoft.com/office/drawing/2014/main" id="{ED590F41-6246-E941-AA78-A83304293432}"/>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Rectangle 1">
            <a:extLst>
              <a:ext uri="{FF2B5EF4-FFF2-40B4-BE49-F238E27FC236}">
                <a16:creationId xmlns:a16="http://schemas.microsoft.com/office/drawing/2014/main" id="{7E646BFF-DC66-81CB-623D-13223EA327BF}"/>
              </a:ext>
            </a:extLst>
          </p:cNvPr>
          <p:cNvSpPr/>
          <p:nvPr userDrawn="1"/>
        </p:nvSpPr>
        <p:spPr>
          <a:xfrm>
            <a:off x="1" y="5087632"/>
            <a:ext cx="9144000"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8076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on white">
    <p:bg>
      <p:bgPr>
        <a:solidFill>
          <a:schemeClr val="bg1"/>
        </a:solid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966F452A-D209-3145-B9E5-418684C8578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7" name="Slide Number Placeholder 7">
            <a:extLst>
              <a:ext uri="{FF2B5EF4-FFF2-40B4-BE49-F238E27FC236}">
                <a16:creationId xmlns:a16="http://schemas.microsoft.com/office/drawing/2014/main" id="{144EE808-45F3-0B45-A79A-B15B017AE3DB}"/>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21">
            <a:extLst>
              <a:ext uri="{FF2B5EF4-FFF2-40B4-BE49-F238E27FC236}">
                <a16:creationId xmlns:a16="http://schemas.microsoft.com/office/drawing/2014/main" id="{248C498F-1170-EED5-E93C-8E7A3EF71FDD}"/>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lvl1pPr>
          </a:lstStyle>
          <a:p>
            <a:pPr lvl="0"/>
            <a:r>
              <a:rPr lang="en-GB"/>
              <a:t>Click to add subtitle</a:t>
            </a:r>
          </a:p>
        </p:txBody>
      </p:sp>
      <p:cxnSp>
        <p:nvCxnSpPr>
          <p:cNvPr id="3" name="Straight Arrow Connector 2">
            <a:extLst>
              <a:ext uri="{FF2B5EF4-FFF2-40B4-BE49-F238E27FC236}">
                <a16:creationId xmlns:a16="http://schemas.microsoft.com/office/drawing/2014/main" id="{B284B598-06BC-2939-9E39-78B3C2F53991}"/>
              </a:ext>
            </a:extLst>
          </p:cNvPr>
          <p:cNvCxnSpPr>
            <a:cxnSpLocks/>
          </p:cNvCxnSpPr>
          <p:nvPr userDrawn="1"/>
        </p:nvCxnSpPr>
        <p:spPr>
          <a:xfrm>
            <a:off x="4499002" y="1928692"/>
            <a:ext cx="0" cy="2009375"/>
          </a:xfrm>
          <a:prstGeom prst="straightConnector1">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4" name="Text Placeholder 23">
            <a:extLst>
              <a:ext uri="{FF2B5EF4-FFF2-40B4-BE49-F238E27FC236}">
                <a16:creationId xmlns:a16="http://schemas.microsoft.com/office/drawing/2014/main" id="{33938E65-99E0-4BAE-E022-77910577E9E0}"/>
              </a:ext>
            </a:extLst>
          </p:cNvPr>
          <p:cNvSpPr>
            <a:spLocks noGrp="1"/>
          </p:cNvSpPr>
          <p:nvPr>
            <p:ph type="body" sz="quarter" idx="21" hasCustomPrompt="1"/>
          </p:nvPr>
        </p:nvSpPr>
        <p:spPr>
          <a:xfrm>
            <a:off x="542925" y="1509196"/>
            <a:ext cx="7972425" cy="3024909"/>
          </a:xfrm>
        </p:spPr>
        <p:txBody>
          <a:bodyPr numCol="2" spcCol="36000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lvl="0"/>
            <a:r>
              <a:rPr lang="en-GB"/>
              <a:t>Click to add double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r>
            <a:r>
              <a:rPr lang="en-GB" err="1"/>
              <a:t>Egestas</a:t>
            </a:r>
            <a:r>
              <a:rPr lang="en-GB"/>
              <a:t> </a:t>
            </a:r>
            <a:r>
              <a:rPr lang="en-GB" err="1"/>
              <a:t>erat</a:t>
            </a:r>
            <a:r>
              <a:rPr lang="en-GB"/>
              <a:t> </a:t>
            </a:r>
            <a:r>
              <a:rPr lang="en-GB" err="1"/>
              <a:t>imperdiet</a:t>
            </a:r>
            <a:r>
              <a:rPr lang="en-GB"/>
              <a:t> </a:t>
            </a:r>
            <a:r>
              <a:rPr lang="en-GB" err="1"/>
              <a:t>sed</a:t>
            </a:r>
            <a:r>
              <a:rPr lang="en-GB"/>
              <a:t> </a:t>
            </a:r>
            <a:r>
              <a:rPr lang="en-GB" err="1"/>
              <a:t>euismod</a:t>
            </a:r>
            <a:r>
              <a:rPr lang="en-GB"/>
              <a:t> nisi.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endParaRPr lang="en-GB"/>
          </a:p>
          <a:p>
            <a:pPr lvl="0"/>
            <a:r>
              <a:rPr lang="en-GB"/>
              <a:t>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hac</a:t>
            </a:r>
            <a:r>
              <a:rPr lang="en-GB"/>
              <a:t> </a:t>
            </a:r>
            <a:r>
              <a:rPr lang="en-GB" err="1"/>
              <a:t>habitasse</a:t>
            </a:r>
            <a:r>
              <a:rPr lang="en-GB"/>
              <a:t>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a:t>
            </a:r>
            <a:r>
              <a:rPr lang="en-GB" err="1"/>
              <a:t>Dapibus</a:t>
            </a:r>
            <a:r>
              <a:rPr lang="en-GB"/>
              <a:t> </a:t>
            </a:r>
            <a:r>
              <a:rPr lang="en-GB" err="1"/>
              <a:t>ultrices</a:t>
            </a:r>
            <a:r>
              <a:rPr lang="en-GB"/>
              <a:t> in </a:t>
            </a:r>
            <a:r>
              <a:rPr lang="en-GB" err="1"/>
              <a:t>iaculis</a:t>
            </a:r>
            <a:r>
              <a:rPr lang="en-GB"/>
              <a:t> </a:t>
            </a:r>
            <a:r>
              <a:rPr lang="en-GB" err="1"/>
              <a:t>nunc</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hac</a:t>
            </a:r>
            <a:r>
              <a:rPr lang="en-GB"/>
              <a:t> </a:t>
            </a:r>
            <a:r>
              <a:rPr lang="en-GB" err="1"/>
              <a:t>habitasse</a:t>
            </a:r>
            <a:r>
              <a:rPr lang="en-GB"/>
              <a:t>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 Proin </a:t>
            </a:r>
            <a:r>
              <a:rPr lang="en-GB" err="1"/>
              <a:t>nibh</a:t>
            </a:r>
            <a:r>
              <a:rPr lang="en-GB"/>
              <a:t> </a:t>
            </a:r>
            <a:r>
              <a:rPr lang="en-GB" err="1"/>
              <a:t>nisl</a:t>
            </a:r>
            <a:r>
              <a:rPr lang="en-GB"/>
              <a:t> </a:t>
            </a:r>
            <a:r>
              <a:rPr lang="en-GB" err="1"/>
              <a:t>oranste</a:t>
            </a:r>
            <a:r>
              <a:rPr lang="en-GB"/>
              <a:t> </a:t>
            </a:r>
            <a:r>
              <a:rPr lang="en-GB" err="1"/>
              <a:t>ftoeu</a:t>
            </a:r>
            <a:r>
              <a:rPr lang="en-GB"/>
              <a:t> </a:t>
            </a:r>
            <a:r>
              <a:rPr lang="en-GB" err="1"/>
              <a:t>condimentum</a:t>
            </a:r>
            <a:r>
              <a:rPr lang="en-GB"/>
              <a:t> id </a:t>
            </a:r>
            <a:r>
              <a:rPr lang="en-GB" err="1"/>
              <a:t>venenatis</a:t>
            </a:r>
            <a:r>
              <a:rPr lang="en-GB"/>
              <a:t> a vitae </a:t>
            </a:r>
            <a:r>
              <a:rPr lang="en-GB" err="1"/>
              <a:t>sapien</a:t>
            </a:r>
            <a:r>
              <a:rPr lang="en-GB"/>
              <a:t>.</a:t>
            </a:r>
          </a:p>
        </p:txBody>
      </p:sp>
      <p:sp>
        <p:nvSpPr>
          <p:cNvPr id="8" name="Rectangle 7">
            <a:extLst>
              <a:ext uri="{FF2B5EF4-FFF2-40B4-BE49-F238E27FC236}">
                <a16:creationId xmlns:a16="http://schemas.microsoft.com/office/drawing/2014/main" id="{06F1CD84-E898-5C52-6821-B9C55688AB4F}"/>
              </a:ext>
            </a:extLst>
          </p:cNvPr>
          <p:cNvSpPr/>
          <p:nvPr userDrawn="1"/>
        </p:nvSpPr>
        <p:spPr>
          <a:xfrm>
            <a:off x="542925" y="5087632"/>
            <a:ext cx="8601075"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7315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right 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4572000" y="1601"/>
            <a:ext cx="4572000" cy="2042795"/>
          </a:xfrm>
          <a:prstGeom prst="rect">
            <a:avLst/>
          </a:prstGeom>
        </p:spPr>
        <p:txBody>
          <a:bodyPr/>
          <a:lstStyle>
            <a:lvl1pPr marL="0" indent="0" algn="ctr">
              <a:buNone/>
              <a:defRPr sz="2400">
                <a:solidFill>
                  <a:srgbClr val="0A395B"/>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Picture Placeholder 2">
            <a:extLst>
              <a:ext uri="{FF2B5EF4-FFF2-40B4-BE49-F238E27FC236}">
                <a16:creationId xmlns:a16="http://schemas.microsoft.com/office/drawing/2014/main" id="{DE26AF3A-06E9-8443-8C4A-575404F43A71}"/>
              </a:ext>
            </a:extLst>
          </p:cNvPr>
          <p:cNvSpPr>
            <a:spLocks noGrp="1"/>
          </p:cNvSpPr>
          <p:nvPr>
            <p:ph type="pic" idx="17"/>
          </p:nvPr>
        </p:nvSpPr>
        <p:spPr>
          <a:xfrm>
            <a:off x="4572000" y="2568077"/>
            <a:ext cx="4572000" cy="2042795"/>
          </a:xfrm>
          <a:prstGeom prst="rect">
            <a:avLst/>
          </a:prstGeom>
        </p:spPr>
        <p:txBody>
          <a:bodyPr/>
          <a:lstStyle>
            <a:lvl1pPr marL="0" indent="0" algn="ctr">
              <a:buNone/>
              <a:defRPr sz="2400">
                <a:solidFill>
                  <a:srgbClr val="0A395B"/>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8" name="Title 7">
            <a:extLst>
              <a:ext uri="{FF2B5EF4-FFF2-40B4-BE49-F238E27FC236}">
                <a16:creationId xmlns:a16="http://schemas.microsoft.com/office/drawing/2014/main" id="{F1569518-DC93-724C-AC70-58DE1388DC54}"/>
              </a:ext>
            </a:extLst>
          </p:cNvPr>
          <p:cNvSpPr>
            <a:spLocks noGrp="1"/>
          </p:cNvSpPr>
          <p:nvPr>
            <p:ph type="title" hasCustomPrompt="1"/>
          </p:nvPr>
        </p:nvSpPr>
        <p:spPr>
          <a:xfrm>
            <a:off x="543923" y="694533"/>
            <a:ext cx="3659016"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20" name="Text Placeholder 21">
            <a:extLst>
              <a:ext uri="{FF2B5EF4-FFF2-40B4-BE49-F238E27FC236}">
                <a16:creationId xmlns:a16="http://schemas.microsoft.com/office/drawing/2014/main" id="{02226445-E45E-4A45-BCE1-34496A76C60D}"/>
              </a:ext>
            </a:extLst>
          </p:cNvPr>
          <p:cNvSpPr>
            <a:spLocks noGrp="1"/>
          </p:cNvSpPr>
          <p:nvPr>
            <p:ph type="body" sz="quarter" idx="21" hasCustomPrompt="1"/>
          </p:nvPr>
        </p:nvSpPr>
        <p:spPr>
          <a:xfrm>
            <a:off x="542926" y="1095451"/>
            <a:ext cx="3659318" cy="260350"/>
          </a:xfrm>
          <a:prstGeom prst="rect">
            <a:avLst/>
          </a:prstGeom>
        </p:spPr>
        <p:txBody>
          <a:bodyPr>
            <a:noAutofit/>
          </a:bodyPr>
          <a:lstStyle>
            <a:lvl1pPr marL="0" indent="0">
              <a:buNone/>
              <a:defRPr b="1"/>
            </a:lvl1pPr>
          </a:lstStyle>
          <a:p>
            <a:pPr lvl="0"/>
            <a:r>
              <a:rPr lang="en-GB"/>
              <a:t>Click to add subtitle</a:t>
            </a:r>
          </a:p>
        </p:txBody>
      </p:sp>
      <p:sp>
        <p:nvSpPr>
          <p:cNvPr id="21" name="Text Placeholder 23">
            <a:extLst>
              <a:ext uri="{FF2B5EF4-FFF2-40B4-BE49-F238E27FC236}">
                <a16:creationId xmlns:a16="http://schemas.microsoft.com/office/drawing/2014/main" id="{768249EB-6E1E-3F45-BC2B-A87B6F0B1285}"/>
              </a:ext>
            </a:extLst>
          </p:cNvPr>
          <p:cNvSpPr>
            <a:spLocks noGrp="1"/>
          </p:cNvSpPr>
          <p:nvPr>
            <p:ph type="body" sz="quarter" idx="22" hasCustomPrompt="1"/>
          </p:nvPr>
        </p:nvSpPr>
        <p:spPr>
          <a:xfrm>
            <a:off x="542926" y="1509196"/>
            <a:ext cx="3659318" cy="3024909"/>
          </a:xfrm>
          <a:prstGeom prst="rect">
            <a:avLst/>
          </a:prstGeom>
        </p:spPr>
        <p:txBody>
          <a:bodyPr numCol="1" spcCol="180000">
            <a:noAutofit/>
          </a:bodyPr>
          <a:lstStyle>
            <a:lvl1pPr marL="0" indent="0">
              <a:buFont typeface="Arial" panose="020B0604020202020204" pitchFamily="34" charset="0"/>
              <a:buNone/>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At </a:t>
            </a:r>
            <a:r>
              <a:rPr lang="en-GB" err="1"/>
              <a:t>risus</a:t>
            </a:r>
            <a:r>
              <a:rPr lang="en-GB"/>
              <a:t> </a:t>
            </a:r>
            <a:r>
              <a:rPr lang="en-GB" err="1"/>
              <a:t>viverra</a:t>
            </a:r>
            <a:r>
              <a:rPr lang="en-GB"/>
              <a:t> integer </a:t>
            </a:r>
            <a:r>
              <a:rPr lang="en-GB" err="1"/>
              <a:t>feugiat</a:t>
            </a:r>
            <a:r>
              <a:rPr lang="en-GB"/>
              <a:t>. </a:t>
            </a:r>
          </a:p>
          <a:p>
            <a:pPr lvl="0"/>
            <a:r>
              <a:rPr lang="en-GB"/>
              <a:t>Magna </a:t>
            </a:r>
            <a:r>
              <a:rPr lang="en-GB" err="1"/>
              <a:t>fringilla</a:t>
            </a:r>
            <a:r>
              <a:rPr lang="en-GB"/>
              <a:t> </a:t>
            </a:r>
            <a:r>
              <a:rPr lang="en-GB" err="1"/>
              <a:t>urna</a:t>
            </a:r>
            <a:r>
              <a:rPr lang="en-GB"/>
              <a:t>. Integer </a:t>
            </a:r>
            <a:r>
              <a:rPr lang="en-GB" err="1"/>
              <a:t>quis</a:t>
            </a:r>
            <a:r>
              <a:rPr lang="en-GB"/>
              <a:t> auctor </a:t>
            </a:r>
            <a:r>
              <a:rPr lang="en-GB" err="1"/>
              <a:t>elit</a:t>
            </a:r>
            <a:r>
              <a:rPr lang="en-GB"/>
              <a:t> sed. Dui </a:t>
            </a:r>
            <a:r>
              <a:rPr lang="en-GB" err="1"/>
              <a:t>ut</a:t>
            </a:r>
            <a:r>
              <a:rPr lang="en-GB"/>
              <a:t> </a:t>
            </a:r>
            <a:r>
              <a:rPr lang="en-GB" err="1"/>
              <a:t>ornare</a:t>
            </a:r>
            <a:r>
              <a:rPr lang="en-GB"/>
              <a:t> </a:t>
            </a:r>
            <a:r>
              <a:rPr lang="en-GB" err="1"/>
              <a:t>lectus</a:t>
            </a:r>
            <a:r>
              <a:rPr lang="en-GB"/>
              <a:t> sit </a:t>
            </a:r>
            <a:r>
              <a:rPr lang="en-GB" err="1"/>
              <a:t>amet</a:t>
            </a:r>
            <a:r>
              <a:rPr lang="en-GB"/>
              <a:t> est. Proin </a:t>
            </a:r>
            <a:r>
              <a:rPr lang="en-GB" err="1"/>
              <a:t>nibh</a:t>
            </a:r>
            <a:r>
              <a:rPr lang="en-GB"/>
              <a:t> </a:t>
            </a:r>
            <a:r>
              <a:rPr lang="en-GB" err="1"/>
              <a:t>nisl</a:t>
            </a:r>
            <a:r>
              <a:rPr lang="en-GB"/>
              <a:t> id </a:t>
            </a:r>
            <a:r>
              <a:rPr lang="en-GB" err="1"/>
              <a:t>venenatis</a:t>
            </a:r>
            <a:r>
              <a:rPr lang="en-GB"/>
              <a:t> a vitae </a:t>
            </a:r>
            <a:r>
              <a:rPr lang="en-GB" err="1"/>
              <a:t>sapien</a:t>
            </a:r>
            <a:r>
              <a:rPr lang="en-GB"/>
              <a:t>.</a:t>
            </a:r>
          </a:p>
        </p:txBody>
      </p:sp>
      <p:sp>
        <p:nvSpPr>
          <p:cNvPr id="13" name="Slide Number Placeholder 7">
            <a:extLst>
              <a:ext uri="{FF2B5EF4-FFF2-40B4-BE49-F238E27FC236}">
                <a16:creationId xmlns:a16="http://schemas.microsoft.com/office/drawing/2014/main" id="{DB82DBEA-18A3-C542-9D92-30172F92BBCE}"/>
              </a:ext>
            </a:extLst>
          </p:cNvPr>
          <p:cNvSpPr>
            <a:spLocks noGrp="1"/>
          </p:cNvSpPr>
          <p:nvPr>
            <p:ph type="sldNum" sz="quarter" idx="4"/>
          </p:nvPr>
        </p:nvSpPr>
        <p:spPr>
          <a:xfrm>
            <a:off x="8281260" y="4768200"/>
            <a:ext cx="621677"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3">
            <a:extLst>
              <a:ext uri="{FF2B5EF4-FFF2-40B4-BE49-F238E27FC236}">
                <a16:creationId xmlns:a16="http://schemas.microsoft.com/office/drawing/2014/main" id="{432FAD22-EBC0-B21E-0A95-8E7A84ABD5FA}"/>
              </a:ext>
            </a:extLst>
          </p:cNvPr>
          <p:cNvSpPr>
            <a:spLocks noGrp="1"/>
          </p:cNvSpPr>
          <p:nvPr>
            <p:ph type="body" sz="half" idx="19" hasCustomPrompt="1"/>
          </p:nvPr>
        </p:nvSpPr>
        <p:spPr>
          <a:xfrm>
            <a:off x="4572000" y="2080291"/>
            <a:ext cx="3475554" cy="330457"/>
          </a:xfrm>
        </p:spPr>
        <p:txBody>
          <a:bodyPr>
            <a:normAutofit/>
          </a:bodyPr>
          <a:lstStyle>
            <a:lvl1pPr marL="0" indent="0">
              <a:buNone/>
              <a:defRPr sz="1050" b="0" i="0" baseline="0">
                <a:solidFill>
                  <a:schemeClr val="tx1">
                    <a:lumMod val="65000"/>
                    <a:lumOff val="35000"/>
                  </a:schemeClr>
                </a:solidFill>
                <a:latin typeface="Arial" panose="020B0604020202020204" pitchFamily="34" charset="0"/>
                <a:ea typeface="Arial" panose="020B0606030504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add caption</a:t>
            </a:r>
          </a:p>
        </p:txBody>
      </p:sp>
      <p:sp>
        <p:nvSpPr>
          <p:cNvPr id="4" name="Text Placeholder 3">
            <a:extLst>
              <a:ext uri="{FF2B5EF4-FFF2-40B4-BE49-F238E27FC236}">
                <a16:creationId xmlns:a16="http://schemas.microsoft.com/office/drawing/2014/main" id="{BA8008A8-DA64-3410-6C0E-B1B4A5391926}"/>
              </a:ext>
            </a:extLst>
          </p:cNvPr>
          <p:cNvSpPr>
            <a:spLocks noGrp="1"/>
          </p:cNvSpPr>
          <p:nvPr>
            <p:ph type="body" sz="half" idx="20" hasCustomPrompt="1"/>
          </p:nvPr>
        </p:nvSpPr>
        <p:spPr>
          <a:xfrm>
            <a:off x="4572000" y="4610872"/>
            <a:ext cx="3475554" cy="322624"/>
          </a:xfrm>
        </p:spPr>
        <p:txBody>
          <a:bodyPr>
            <a:normAutofit/>
          </a:bodyPr>
          <a:lstStyle>
            <a:lvl1pPr marL="0" indent="0">
              <a:buNone/>
              <a:defRPr sz="1050" b="0" i="0" baseline="0">
                <a:solidFill>
                  <a:schemeClr val="tx1">
                    <a:lumMod val="65000"/>
                    <a:lumOff val="35000"/>
                  </a:schemeClr>
                </a:solidFill>
                <a:latin typeface="Arial" panose="020B0604020202020204" pitchFamily="34" charset="0"/>
                <a:ea typeface="Arial" panose="020B0606030504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add caption</a:t>
            </a:r>
          </a:p>
        </p:txBody>
      </p:sp>
      <p:sp>
        <p:nvSpPr>
          <p:cNvPr id="7" name="Rectangle 6">
            <a:extLst>
              <a:ext uri="{FF2B5EF4-FFF2-40B4-BE49-F238E27FC236}">
                <a16:creationId xmlns:a16="http://schemas.microsoft.com/office/drawing/2014/main" id="{5A0DF683-4BBB-02A0-C2DF-B55648FE3FE8}"/>
              </a:ext>
            </a:extLst>
          </p:cNvPr>
          <p:cNvSpPr/>
          <p:nvPr userDrawn="1"/>
        </p:nvSpPr>
        <p:spPr>
          <a:xfrm>
            <a:off x="543923" y="5092502"/>
            <a:ext cx="4027006"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235393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imag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A7720B-CFD9-844D-8184-00529D01B308}"/>
              </a:ext>
            </a:extLst>
          </p:cNvPr>
          <p:cNvSpPr>
            <a:spLocks noGrp="1"/>
          </p:cNvSpPr>
          <p:nvPr>
            <p:ph type="pic" sz="quarter" idx="17"/>
          </p:nvPr>
        </p:nvSpPr>
        <p:spPr>
          <a:xfrm>
            <a:off x="542925" y="1543987"/>
            <a:ext cx="4029075" cy="3040713"/>
          </a:xfrm>
          <a:prstGeom prst="rect">
            <a:avLst/>
          </a:prstGeom>
        </p:spPr>
        <p:txBody>
          <a:bodyPr/>
          <a:lstStyle>
            <a:lvl1pPr marL="0" indent="0" algn="ctr">
              <a:buFontTx/>
              <a:buNone/>
              <a:defRPr>
                <a:solidFill>
                  <a:srgbClr val="0A395B"/>
                </a:solidFill>
              </a:defRPr>
            </a:lvl1pPr>
          </a:lstStyle>
          <a:p>
            <a:r>
              <a:rPr lang="en-US"/>
              <a:t>Click icon to add picture</a:t>
            </a:r>
          </a:p>
        </p:txBody>
      </p:sp>
      <p:sp>
        <p:nvSpPr>
          <p:cNvPr id="9" name="Picture Placeholder 2">
            <a:extLst>
              <a:ext uri="{FF2B5EF4-FFF2-40B4-BE49-F238E27FC236}">
                <a16:creationId xmlns:a16="http://schemas.microsoft.com/office/drawing/2014/main" id="{7491E36E-50F3-D24A-A688-3E813C0C3D85}"/>
              </a:ext>
            </a:extLst>
          </p:cNvPr>
          <p:cNvSpPr>
            <a:spLocks noGrp="1"/>
          </p:cNvSpPr>
          <p:nvPr>
            <p:ph type="pic" sz="quarter" idx="18"/>
          </p:nvPr>
        </p:nvSpPr>
        <p:spPr>
          <a:xfrm>
            <a:off x="4710734" y="1543987"/>
            <a:ext cx="4029075" cy="3040713"/>
          </a:xfrm>
          <a:prstGeom prst="rect">
            <a:avLst/>
          </a:prstGeom>
        </p:spPr>
        <p:txBody>
          <a:bodyPr/>
          <a:lstStyle>
            <a:lvl1pPr marL="0" indent="0" algn="ctr">
              <a:buFontTx/>
              <a:buNone/>
              <a:defRPr>
                <a:solidFill>
                  <a:srgbClr val="0A395B"/>
                </a:solidFill>
              </a:defRPr>
            </a:lvl1pPr>
          </a:lstStyle>
          <a:p>
            <a:r>
              <a:rPr lang="en-US"/>
              <a:t>Click icon to add picture</a:t>
            </a:r>
          </a:p>
        </p:txBody>
      </p:sp>
      <p:sp>
        <p:nvSpPr>
          <p:cNvPr id="8" name="Title 7">
            <a:extLst>
              <a:ext uri="{FF2B5EF4-FFF2-40B4-BE49-F238E27FC236}">
                <a16:creationId xmlns:a16="http://schemas.microsoft.com/office/drawing/2014/main" id="{38B5FE7C-2C40-1C43-BFB0-43C03EB7D080}"/>
              </a:ext>
            </a:extLst>
          </p:cNvPr>
          <p:cNvSpPr>
            <a:spLocks noGrp="1"/>
          </p:cNvSpPr>
          <p:nvPr>
            <p:ph type="title" hasCustomPrompt="1"/>
          </p:nvPr>
        </p:nvSpPr>
        <p:spPr>
          <a:xfrm>
            <a:off x="543923" y="694533"/>
            <a:ext cx="6736741"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4" name="Text Placeholder 21">
            <a:extLst>
              <a:ext uri="{FF2B5EF4-FFF2-40B4-BE49-F238E27FC236}">
                <a16:creationId xmlns:a16="http://schemas.microsoft.com/office/drawing/2014/main" id="{3C1389F0-BF96-1E44-84C5-4638018AC51D}"/>
              </a:ext>
            </a:extLst>
          </p:cNvPr>
          <p:cNvSpPr>
            <a:spLocks noGrp="1"/>
          </p:cNvSpPr>
          <p:nvPr>
            <p:ph type="body" sz="quarter" idx="20" hasCustomPrompt="1"/>
          </p:nvPr>
        </p:nvSpPr>
        <p:spPr>
          <a:xfrm>
            <a:off x="542926" y="1095451"/>
            <a:ext cx="6737298" cy="260350"/>
          </a:xfrm>
          <a:prstGeom prst="rect">
            <a:avLst/>
          </a:prstGeom>
        </p:spPr>
        <p:txBody>
          <a:bodyPr>
            <a:noAutofit/>
          </a:bodyPr>
          <a:lstStyle>
            <a:lvl1pPr marL="0" indent="0">
              <a:buNone/>
              <a:defRPr b="1"/>
            </a:lvl1pPr>
          </a:lstStyle>
          <a:p>
            <a:pPr lvl="0"/>
            <a:r>
              <a:rPr lang="en-GB"/>
              <a:t>Click to add subtitle</a:t>
            </a:r>
          </a:p>
        </p:txBody>
      </p:sp>
      <p:sp>
        <p:nvSpPr>
          <p:cNvPr id="10" name="Slide Number Placeholder 7">
            <a:extLst>
              <a:ext uri="{FF2B5EF4-FFF2-40B4-BE49-F238E27FC236}">
                <a16:creationId xmlns:a16="http://schemas.microsoft.com/office/drawing/2014/main" id="{098D4100-512F-BA46-A4DE-F7F423AA34CA}"/>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D5797CCC-D355-2B01-7650-E51F2780D7C6}"/>
              </a:ext>
            </a:extLst>
          </p:cNvPr>
          <p:cNvSpPr/>
          <p:nvPr userDrawn="1"/>
        </p:nvSpPr>
        <p:spPr>
          <a:xfrm>
            <a:off x="543922" y="5092502"/>
            <a:ext cx="8600077"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779366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break—with full insert image">
    <p:bg>
      <p:bgRef idx="1001">
        <a:schemeClr val="bg1"/>
      </p:bgRef>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BBF80CE-49B1-BC43-B990-D837016287EF}"/>
              </a:ext>
            </a:extLst>
          </p:cNvPr>
          <p:cNvSpPr>
            <a:spLocks noGrp="1"/>
          </p:cNvSpPr>
          <p:nvPr>
            <p:ph type="pic" sz="quarter" idx="15" hasCustomPrompt="1"/>
          </p:nvPr>
        </p:nvSpPr>
        <p:spPr>
          <a:xfrm>
            <a:off x="0" y="0"/>
            <a:ext cx="9143999" cy="5143500"/>
          </a:xfrm>
          <a:prstGeom prst="rect">
            <a:avLst/>
          </a:prstGeom>
        </p:spPr>
        <p:txBody>
          <a:bodyPr/>
          <a:lstStyle>
            <a:lvl1pPr marL="0" indent="0" algn="ctr">
              <a:buNone/>
              <a:defRPr>
                <a:solidFill>
                  <a:srgbClr val="0A395B"/>
                </a:solidFill>
              </a:defRPr>
            </a:lvl1pPr>
          </a:lstStyle>
          <a:p>
            <a:r>
              <a:rPr lang="en-US"/>
              <a:t>Click icon to insert full image. After inserting, select, and send to back. Then edit text.</a:t>
            </a:r>
          </a:p>
        </p:txBody>
      </p:sp>
      <p:sp>
        <p:nvSpPr>
          <p:cNvPr id="2" name="Text Placeholder 4">
            <a:extLst>
              <a:ext uri="{FF2B5EF4-FFF2-40B4-BE49-F238E27FC236}">
                <a16:creationId xmlns:a16="http://schemas.microsoft.com/office/drawing/2014/main" id="{383C2D24-DADF-8FA3-F2C7-29264BB4EA6F}"/>
              </a:ext>
            </a:extLst>
          </p:cNvPr>
          <p:cNvSpPr>
            <a:spLocks noGrp="1"/>
          </p:cNvSpPr>
          <p:nvPr>
            <p:ph type="body" sz="quarter" idx="14" hasCustomPrompt="1"/>
          </p:nvPr>
        </p:nvSpPr>
        <p:spPr>
          <a:xfrm>
            <a:off x="1087541" y="2237643"/>
            <a:ext cx="6968919" cy="1078260"/>
          </a:xfrm>
        </p:spPr>
        <p:txBody>
          <a:bodyPr>
            <a:noAutofit/>
          </a:bodyPr>
          <a:lstStyle>
            <a:lvl1pPr marL="0" indent="0" algn="l">
              <a:lnSpc>
                <a:spcPts val="4000"/>
              </a:lnSpc>
              <a:spcBef>
                <a:spcPts val="0"/>
              </a:spcBef>
              <a:buNone/>
              <a:defRPr sz="3750" b="1">
                <a:solidFill>
                  <a:srgbClr val="0A395B"/>
                </a:solidFill>
              </a:defRPr>
            </a:lvl1pPr>
          </a:lstStyle>
          <a:p>
            <a:pPr lvl="0"/>
            <a:r>
              <a:rPr lang="en-GB"/>
              <a:t>Click to add page break title</a:t>
            </a:r>
          </a:p>
        </p:txBody>
      </p:sp>
      <p:sp>
        <p:nvSpPr>
          <p:cNvPr id="3" name="Rectangle 2">
            <a:extLst>
              <a:ext uri="{FF2B5EF4-FFF2-40B4-BE49-F238E27FC236}">
                <a16:creationId xmlns:a16="http://schemas.microsoft.com/office/drawing/2014/main" id="{C5C14201-A5FA-9DE0-F9A5-C21DFED2C03D}"/>
              </a:ext>
            </a:extLst>
          </p:cNvPr>
          <p:cNvSpPr/>
          <p:nvPr userDrawn="1"/>
        </p:nvSpPr>
        <p:spPr>
          <a:xfrm>
            <a:off x="-55658" y="5092502"/>
            <a:ext cx="9199658"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17092013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page (6)">
    <p:bg>
      <p:bgPr>
        <a:solidFill>
          <a:schemeClr val="bg1"/>
        </a:solidFill>
        <a:effectLst/>
      </p:bgPr>
    </p:bg>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1D802CD-A9A1-C847-A5D5-1A30CA38B8F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0"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6" name="Text Placeholder 21">
            <a:extLst>
              <a:ext uri="{FF2B5EF4-FFF2-40B4-BE49-F238E27FC236}">
                <a16:creationId xmlns:a16="http://schemas.microsoft.com/office/drawing/2014/main" id="{733DC9CF-A961-8045-AE92-053ED0236680}"/>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0073A0"/>
                </a:solidFill>
              </a:defRPr>
            </a:lvl1pPr>
          </a:lstStyle>
          <a:p>
            <a:pPr lvl="0"/>
            <a:r>
              <a:rPr lang="en-GB"/>
              <a:t>Click to add subtitle</a:t>
            </a:r>
          </a:p>
        </p:txBody>
      </p:sp>
      <p:sp>
        <p:nvSpPr>
          <p:cNvPr id="41" name="Text Placeholder 4">
            <a:extLst>
              <a:ext uri="{FF2B5EF4-FFF2-40B4-BE49-F238E27FC236}">
                <a16:creationId xmlns:a16="http://schemas.microsoft.com/office/drawing/2014/main" id="{1F351A5C-628A-6D48-8897-8B553B3B0AB8}"/>
              </a:ext>
            </a:extLst>
          </p:cNvPr>
          <p:cNvSpPr>
            <a:spLocks noGrp="1"/>
          </p:cNvSpPr>
          <p:nvPr>
            <p:ph type="body" sz="quarter" idx="14" hasCustomPrompt="1"/>
          </p:nvPr>
        </p:nvSpPr>
        <p:spPr>
          <a:xfrm>
            <a:off x="542925" y="1773343"/>
            <a:ext cx="1605617" cy="500887"/>
          </a:xfrm>
          <a:prstGeom prst="rect">
            <a:avLst/>
          </a:prstGeom>
        </p:spPr>
        <p:txBody>
          <a:bodyPr>
            <a:noAutofit/>
          </a:bodyPr>
          <a:lstStyle>
            <a:lvl1pPr marL="0" indent="0" algn="ctr">
              <a:buNone/>
              <a:defRPr sz="3750" b="1">
                <a:solidFill>
                  <a:srgbClr val="FFE000"/>
                </a:solidFill>
              </a:defRPr>
            </a:lvl1pPr>
          </a:lstStyle>
          <a:p>
            <a:pPr marL="0" marR="0" lvl="0" indent="0" algn="ctr" defTabSz="685800" rtl="0" eaLnBrk="1" fontAlgn="auto" latinLnBrk="0" hangingPunct="1">
              <a:lnSpc>
                <a:spcPts val="2200"/>
              </a:lnSpc>
              <a:spcBef>
                <a:spcPts val="0"/>
              </a:spcBef>
              <a:spcAft>
                <a:spcPts val="200"/>
              </a:spcAft>
              <a:buClrTx/>
              <a:buSzTx/>
              <a:buFont typeface="Arial" panose="020B0604020202020204" pitchFamily="34" charset="0"/>
              <a:buNone/>
              <a:tabLst/>
              <a:defRPr/>
            </a:pPr>
            <a:r>
              <a:rPr lang="en-GB"/>
              <a:t>#</a:t>
            </a:r>
            <a:endParaRPr lang="en-US"/>
          </a:p>
          <a:p>
            <a:pPr lvl="0"/>
            <a:endParaRPr lang="en-US"/>
          </a:p>
        </p:txBody>
      </p:sp>
      <p:sp>
        <p:nvSpPr>
          <p:cNvPr id="43" name="Text Placeholder 2">
            <a:extLst>
              <a:ext uri="{FF2B5EF4-FFF2-40B4-BE49-F238E27FC236}">
                <a16:creationId xmlns:a16="http://schemas.microsoft.com/office/drawing/2014/main" id="{AB3B12B8-6407-294F-871A-E4C318126822}"/>
              </a:ext>
            </a:extLst>
          </p:cNvPr>
          <p:cNvSpPr>
            <a:spLocks noGrp="1"/>
          </p:cNvSpPr>
          <p:nvPr>
            <p:ph type="body" sz="quarter" idx="65" hasCustomPrompt="1"/>
          </p:nvPr>
        </p:nvSpPr>
        <p:spPr>
          <a:xfrm>
            <a:off x="547473" y="2342521"/>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44" name="Text Placeholder 2">
            <a:extLst>
              <a:ext uri="{FF2B5EF4-FFF2-40B4-BE49-F238E27FC236}">
                <a16:creationId xmlns:a16="http://schemas.microsoft.com/office/drawing/2014/main" id="{2AE032BD-92C0-5E43-B0A4-011201885A0A}"/>
              </a:ext>
            </a:extLst>
          </p:cNvPr>
          <p:cNvSpPr>
            <a:spLocks noGrp="1"/>
          </p:cNvSpPr>
          <p:nvPr>
            <p:ph type="body" sz="quarter" idx="80" hasCustomPrompt="1"/>
          </p:nvPr>
        </p:nvSpPr>
        <p:spPr>
          <a:xfrm>
            <a:off x="552022" y="3830127"/>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45" name="Text Placeholder 2">
            <a:extLst>
              <a:ext uri="{FF2B5EF4-FFF2-40B4-BE49-F238E27FC236}">
                <a16:creationId xmlns:a16="http://schemas.microsoft.com/office/drawing/2014/main" id="{8D6C4ECE-4F9A-154C-B2B5-DA3ADC844D46}"/>
              </a:ext>
            </a:extLst>
          </p:cNvPr>
          <p:cNvSpPr>
            <a:spLocks noGrp="1"/>
          </p:cNvSpPr>
          <p:nvPr>
            <p:ph type="body" sz="quarter" idx="82" hasCustomPrompt="1"/>
          </p:nvPr>
        </p:nvSpPr>
        <p:spPr>
          <a:xfrm>
            <a:off x="547473" y="2633672"/>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46" name="Text Placeholder 2">
            <a:extLst>
              <a:ext uri="{FF2B5EF4-FFF2-40B4-BE49-F238E27FC236}">
                <a16:creationId xmlns:a16="http://schemas.microsoft.com/office/drawing/2014/main" id="{327ED8BA-2189-0A4F-8BB0-0B790DF28E3E}"/>
              </a:ext>
            </a:extLst>
          </p:cNvPr>
          <p:cNvSpPr>
            <a:spLocks noGrp="1"/>
          </p:cNvSpPr>
          <p:nvPr>
            <p:ph type="body" sz="quarter" idx="87" hasCustomPrompt="1"/>
          </p:nvPr>
        </p:nvSpPr>
        <p:spPr>
          <a:xfrm>
            <a:off x="547473" y="4121278"/>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55" name="Text Placeholder 2">
            <a:extLst>
              <a:ext uri="{FF2B5EF4-FFF2-40B4-BE49-F238E27FC236}">
                <a16:creationId xmlns:a16="http://schemas.microsoft.com/office/drawing/2014/main" id="{9BE01C5C-F80A-F64C-AB22-3C836C2F6449}"/>
              </a:ext>
            </a:extLst>
          </p:cNvPr>
          <p:cNvSpPr>
            <a:spLocks noGrp="1"/>
          </p:cNvSpPr>
          <p:nvPr>
            <p:ph type="body" sz="quarter" idx="90" hasCustomPrompt="1"/>
          </p:nvPr>
        </p:nvSpPr>
        <p:spPr>
          <a:xfrm>
            <a:off x="3454446" y="2342521"/>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56" name="Text Placeholder 2">
            <a:extLst>
              <a:ext uri="{FF2B5EF4-FFF2-40B4-BE49-F238E27FC236}">
                <a16:creationId xmlns:a16="http://schemas.microsoft.com/office/drawing/2014/main" id="{ED5FDBA9-427E-1048-B633-BFBB911A0EFE}"/>
              </a:ext>
            </a:extLst>
          </p:cNvPr>
          <p:cNvSpPr>
            <a:spLocks noGrp="1"/>
          </p:cNvSpPr>
          <p:nvPr>
            <p:ph type="body" sz="quarter" idx="91" hasCustomPrompt="1"/>
          </p:nvPr>
        </p:nvSpPr>
        <p:spPr>
          <a:xfrm>
            <a:off x="3458995" y="3830127"/>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57" name="Text Placeholder 2">
            <a:extLst>
              <a:ext uri="{FF2B5EF4-FFF2-40B4-BE49-F238E27FC236}">
                <a16:creationId xmlns:a16="http://schemas.microsoft.com/office/drawing/2014/main" id="{ADCB89BB-60EC-7F4F-AA59-7A653D394023}"/>
              </a:ext>
            </a:extLst>
          </p:cNvPr>
          <p:cNvSpPr>
            <a:spLocks noGrp="1"/>
          </p:cNvSpPr>
          <p:nvPr>
            <p:ph type="body" sz="quarter" idx="92" hasCustomPrompt="1"/>
          </p:nvPr>
        </p:nvSpPr>
        <p:spPr>
          <a:xfrm>
            <a:off x="3454446" y="2633672"/>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58" name="Text Placeholder 2">
            <a:extLst>
              <a:ext uri="{FF2B5EF4-FFF2-40B4-BE49-F238E27FC236}">
                <a16:creationId xmlns:a16="http://schemas.microsoft.com/office/drawing/2014/main" id="{6A64D6F8-63E5-7146-A35C-C3BA21975970}"/>
              </a:ext>
            </a:extLst>
          </p:cNvPr>
          <p:cNvSpPr>
            <a:spLocks noGrp="1"/>
          </p:cNvSpPr>
          <p:nvPr>
            <p:ph type="body" sz="quarter" idx="93" hasCustomPrompt="1"/>
          </p:nvPr>
        </p:nvSpPr>
        <p:spPr>
          <a:xfrm>
            <a:off x="3454446" y="4121278"/>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65" name="Text Placeholder 4">
            <a:extLst>
              <a:ext uri="{FF2B5EF4-FFF2-40B4-BE49-F238E27FC236}">
                <a16:creationId xmlns:a16="http://schemas.microsoft.com/office/drawing/2014/main" id="{41B419B6-6C57-E841-A781-B04BDD5EFD1A}"/>
              </a:ext>
            </a:extLst>
          </p:cNvPr>
          <p:cNvSpPr>
            <a:spLocks noGrp="1"/>
          </p:cNvSpPr>
          <p:nvPr>
            <p:ph type="body" sz="quarter" idx="94" hasCustomPrompt="1"/>
          </p:nvPr>
        </p:nvSpPr>
        <p:spPr>
          <a:xfrm>
            <a:off x="6375068" y="1773343"/>
            <a:ext cx="1605617" cy="500887"/>
          </a:xfrm>
          <a:prstGeom prst="rect">
            <a:avLst/>
          </a:prstGeom>
        </p:spPr>
        <p:txBody>
          <a:bodyPr>
            <a:noAutofit/>
          </a:bodyPr>
          <a:lstStyle>
            <a:lvl1pPr marL="0" indent="0" algn="ctr">
              <a:buNone/>
              <a:defRPr sz="3750" b="1">
                <a:solidFill>
                  <a:srgbClr val="FFE000"/>
                </a:solidFill>
              </a:defRPr>
            </a:lvl1pPr>
          </a:lstStyle>
          <a:p>
            <a:pPr lvl="0"/>
            <a:r>
              <a:rPr lang="en-GB"/>
              <a:t>#</a:t>
            </a:r>
            <a:endParaRPr lang="en-US"/>
          </a:p>
        </p:txBody>
      </p:sp>
      <p:sp>
        <p:nvSpPr>
          <p:cNvPr id="67" name="Text Placeholder 2">
            <a:extLst>
              <a:ext uri="{FF2B5EF4-FFF2-40B4-BE49-F238E27FC236}">
                <a16:creationId xmlns:a16="http://schemas.microsoft.com/office/drawing/2014/main" id="{860DB2E7-7DAA-DD44-B5ED-EC18E2A28F4E}"/>
              </a:ext>
            </a:extLst>
          </p:cNvPr>
          <p:cNvSpPr>
            <a:spLocks noGrp="1"/>
          </p:cNvSpPr>
          <p:nvPr>
            <p:ph type="body" sz="quarter" idx="96" hasCustomPrompt="1"/>
          </p:nvPr>
        </p:nvSpPr>
        <p:spPr>
          <a:xfrm>
            <a:off x="6379616" y="2342521"/>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68" name="Text Placeholder 2">
            <a:extLst>
              <a:ext uri="{FF2B5EF4-FFF2-40B4-BE49-F238E27FC236}">
                <a16:creationId xmlns:a16="http://schemas.microsoft.com/office/drawing/2014/main" id="{16EE3BC3-7C26-DE4C-994D-4C19990E4579}"/>
              </a:ext>
            </a:extLst>
          </p:cNvPr>
          <p:cNvSpPr>
            <a:spLocks noGrp="1"/>
          </p:cNvSpPr>
          <p:nvPr>
            <p:ph type="body" sz="quarter" idx="97" hasCustomPrompt="1"/>
          </p:nvPr>
        </p:nvSpPr>
        <p:spPr>
          <a:xfrm>
            <a:off x="6384165" y="3830127"/>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69" name="Text Placeholder 2">
            <a:extLst>
              <a:ext uri="{FF2B5EF4-FFF2-40B4-BE49-F238E27FC236}">
                <a16:creationId xmlns:a16="http://schemas.microsoft.com/office/drawing/2014/main" id="{6CD94ECE-5BE3-E04E-9CB1-13564C8BA537}"/>
              </a:ext>
            </a:extLst>
          </p:cNvPr>
          <p:cNvSpPr>
            <a:spLocks noGrp="1"/>
          </p:cNvSpPr>
          <p:nvPr>
            <p:ph type="body" sz="quarter" idx="98" hasCustomPrompt="1"/>
          </p:nvPr>
        </p:nvSpPr>
        <p:spPr>
          <a:xfrm>
            <a:off x="6379616" y="2633672"/>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70" name="Text Placeholder 2">
            <a:extLst>
              <a:ext uri="{FF2B5EF4-FFF2-40B4-BE49-F238E27FC236}">
                <a16:creationId xmlns:a16="http://schemas.microsoft.com/office/drawing/2014/main" id="{8333594E-3419-DB49-B998-FF906EEE3BBE}"/>
              </a:ext>
            </a:extLst>
          </p:cNvPr>
          <p:cNvSpPr>
            <a:spLocks noGrp="1"/>
          </p:cNvSpPr>
          <p:nvPr>
            <p:ph type="body" sz="quarter" idx="99" hasCustomPrompt="1"/>
          </p:nvPr>
        </p:nvSpPr>
        <p:spPr>
          <a:xfrm>
            <a:off x="6379616" y="4121278"/>
            <a:ext cx="1605617" cy="484895"/>
          </a:xfrm>
          <a:prstGeom prst="rect">
            <a:avLst/>
          </a:prstGeom>
        </p:spPr>
        <p:txBody>
          <a:bodyPr>
            <a:noAutofit/>
          </a:bodyPr>
          <a:lstStyle>
            <a:lvl1pPr marL="0" indent="0" algn="ctr">
              <a:buNone/>
              <a:defRPr sz="1050" b="0">
                <a:solidFill>
                  <a:srgbClr val="0A395B"/>
                </a:solidFill>
              </a:defRPr>
            </a:lvl1pPr>
            <a:lvl2pPr marL="342900" indent="0">
              <a:buNone/>
              <a:defRPr/>
            </a:lvl2pPr>
          </a:lstStyle>
          <a:p>
            <a:pPr lvl="0"/>
            <a:r>
              <a:rPr lang="en-GB"/>
              <a:t>Click here</a:t>
            </a:r>
            <a:endParaRPr lang="en-US"/>
          </a:p>
        </p:txBody>
      </p:sp>
      <p:sp>
        <p:nvSpPr>
          <p:cNvPr id="72" name="Text Placeholder 2">
            <a:extLst>
              <a:ext uri="{FF2B5EF4-FFF2-40B4-BE49-F238E27FC236}">
                <a16:creationId xmlns:a16="http://schemas.microsoft.com/office/drawing/2014/main" id="{B04174B3-AC62-D142-962A-A33EDB8F6BE5}"/>
              </a:ext>
            </a:extLst>
          </p:cNvPr>
          <p:cNvSpPr>
            <a:spLocks noGrp="1"/>
          </p:cNvSpPr>
          <p:nvPr>
            <p:ph type="body" sz="quarter" idx="100" hasCustomPrompt="1"/>
          </p:nvPr>
        </p:nvSpPr>
        <p:spPr>
          <a:xfrm>
            <a:off x="542925" y="4735455"/>
            <a:ext cx="7310379" cy="307890"/>
          </a:xfrm>
          <a:prstGeom prst="rect">
            <a:avLst/>
          </a:prstGeom>
        </p:spPr>
        <p:txBody>
          <a:bodyPr>
            <a:noAutofit/>
          </a:bodyPr>
          <a:lstStyle>
            <a:lvl1pPr marL="0" indent="0" algn="l">
              <a:buNone/>
              <a:defRPr sz="800" b="0" i="0">
                <a:solidFill>
                  <a:srgbClr val="0A395B"/>
                </a:solidFill>
                <a:latin typeface="Arial Narrow" panose="020B0604020202020204" pitchFamily="34" charset="0"/>
                <a:cs typeface="Arial Narrow" panose="020B0604020202020204" pitchFamily="34" charset="0"/>
              </a:defRPr>
            </a:lvl1pPr>
            <a:lvl2pPr marL="342900" indent="0">
              <a:buNone/>
              <a:defRPr/>
            </a:lvl2pPr>
          </a:lstStyle>
          <a:p>
            <a:pPr lvl="0"/>
            <a:r>
              <a:rPr lang="en-GB"/>
              <a:t>Footnote if required</a:t>
            </a:r>
            <a:endParaRPr lang="en-US"/>
          </a:p>
        </p:txBody>
      </p:sp>
      <p:sp>
        <p:nvSpPr>
          <p:cNvPr id="24" name="Slide Number Placeholder 7">
            <a:extLst>
              <a:ext uri="{FF2B5EF4-FFF2-40B4-BE49-F238E27FC236}">
                <a16:creationId xmlns:a16="http://schemas.microsoft.com/office/drawing/2014/main" id="{9E02D07A-A5BF-2846-A49E-917E97D5B849}"/>
              </a:ext>
            </a:extLst>
          </p:cNvPr>
          <p:cNvSpPr>
            <a:spLocks noGrp="1"/>
          </p:cNvSpPr>
          <p:nvPr>
            <p:ph type="sldNum" sz="quarter" idx="4"/>
          </p:nvPr>
        </p:nvSpPr>
        <p:spPr>
          <a:xfrm>
            <a:off x="8379416" y="4768200"/>
            <a:ext cx="523521" cy="273844"/>
          </a:xfrm>
          <a:prstGeom prst="rect">
            <a:avLst/>
          </a:prstGeom>
        </p:spPr>
        <p:txBody>
          <a:bodyPr vert="horz" lIns="91440" tIns="45720" rIns="91440" bIns="45720" rtlCol="0" anchor="ctr"/>
          <a:lstStyle>
            <a:lvl1pPr algn="r">
              <a:defRPr sz="900" b="0" i="0">
                <a:solidFill>
                  <a:srgbClr val="0A395B"/>
                </a:solidFill>
                <a:latin typeface="Arial" panose="020B0604020202020204" pitchFamily="34" charset="0"/>
              </a:defRPr>
            </a:lvl1pPr>
          </a:lstStyle>
          <a:p>
            <a:fld id="{9445717F-2858-4043-A9CA-B2273EB60975}" type="slidenum">
              <a:rPr lang="en-US" smtClean="0"/>
              <a:pPr/>
              <a:t>‹#›</a:t>
            </a:fld>
            <a:endParaRPr lang="en-US"/>
          </a:p>
        </p:txBody>
      </p:sp>
      <p:pic>
        <p:nvPicPr>
          <p:cNvPr id="9" name="Picture 8">
            <a:extLst>
              <a:ext uri="{FF2B5EF4-FFF2-40B4-BE49-F238E27FC236}">
                <a16:creationId xmlns:a16="http://schemas.microsoft.com/office/drawing/2014/main" id="{D08130D6-5E87-37FA-C252-519BC10234FB}"/>
              </a:ext>
            </a:extLst>
          </p:cNvPr>
          <p:cNvPicPr>
            <a:picLocks noChangeAspect="1"/>
          </p:cNvPicPr>
          <p:nvPr userDrawn="1"/>
        </p:nvPicPr>
        <p:blipFill>
          <a:blip r:embed="rId2"/>
          <a:stretch>
            <a:fillRect/>
          </a:stretch>
        </p:blipFill>
        <p:spPr>
          <a:xfrm>
            <a:off x="3449898" y="1448830"/>
            <a:ext cx="1603387" cy="1012024"/>
          </a:xfrm>
          <a:prstGeom prst="rect">
            <a:avLst/>
          </a:prstGeom>
        </p:spPr>
      </p:pic>
      <p:sp>
        <p:nvSpPr>
          <p:cNvPr id="10" name="Rectangle 9">
            <a:extLst>
              <a:ext uri="{FF2B5EF4-FFF2-40B4-BE49-F238E27FC236}">
                <a16:creationId xmlns:a16="http://schemas.microsoft.com/office/drawing/2014/main" id="{1BA73380-5815-0371-CF64-93B84642618F}"/>
              </a:ext>
            </a:extLst>
          </p:cNvPr>
          <p:cNvSpPr/>
          <p:nvPr userDrawn="1"/>
        </p:nvSpPr>
        <p:spPr>
          <a:xfrm>
            <a:off x="-55658" y="5092502"/>
            <a:ext cx="9199658"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819873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ata page (6)">
    <p:bg>
      <p:bgPr>
        <a:solidFill>
          <a:srgbClr val="0A395B"/>
        </a:solidFill>
        <a:effectLst/>
      </p:bgPr>
    </p:bg>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1D802CD-A9A1-C847-A5D5-1A30CA38B8F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0"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6" name="Text Placeholder 21">
            <a:extLst>
              <a:ext uri="{FF2B5EF4-FFF2-40B4-BE49-F238E27FC236}">
                <a16:creationId xmlns:a16="http://schemas.microsoft.com/office/drawing/2014/main" id="{733DC9CF-A961-8045-AE92-053ED0236680}"/>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0096FF"/>
                </a:solidFill>
              </a:defRPr>
            </a:lvl1pPr>
          </a:lstStyle>
          <a:p>
            <a:pPr lvl="0"/>
            <a:r>
              <a:rPr lang="en-GB"/>
              <a:t>Click to add subtitle</a:t>
            </a:r>
          </a:p>
        </p:txBody>
      </p:sp>
      <p:sp>
        <p:nvSpPr>
          <p:cNvPr id="41" name="Text Placeholder 4">
            <a:extLst>
              <a:ext uri="{FF2B5EF4-FFF2-40B4-BE49-F238E27FC236}">
                <a16:creationId xmlns:a16="http://schemas.microsoft.com/office/drawing/2014/main" id="{1F351A5C-628A-6D48-8897-8B553B3B0AB8}"/>
              </a:ext>
            </a:extLst>
          </p:cNvPr>
          <p:cNvSpPr>
            <a:spLocks noGrp="1"/>
          </p:cNvSpPr>
          <p:nvPr>
            <p:ph type="body" sz="quarter" idx="14" hasCustomPrompt="1"/>
          </p:nvPr>
        </p:nvSpPr>
        <p:spPr>
          <a:xfrm>
            <a:off x="542925" y="1773343"/>
            <a:ext cx="1605617" cy="500887"/>
          </a:xfrm>
          <a:prstGeom prst="rect">
            <a:avLst/>
          </a:prstGeom>
        </p:spPr>
        <p:txBody>
          <a:bodyPr>
            <a:noAutofit/>
          </a:bodyPr>
          <a:lstStyle>
            <a:lvl1pPr marL="0" indent="0" algn="ctr">
              <a:buNone/>
              <a:defRPr sz="3750" b="1">
                <a:solidFill>
                  <a:srgbClr val="FFE000"/>
                </a:solidFill>
              </a:defRPr>
            </a:lvl1pPr>
          </a:lstStyle>
          <a:p>
            <a:pPr marL="0" marR="0" lvl="0" indent="0" algn="ctr" defTabSz="685800" rtl="0" eaLnBrk="1" fontAlgn="auto" latinLnBrk="0" hangingPunct="1">
              <a:lnSpc>
                <a:spcPts val="2200"/>
              </a:lnSpc>
              <a:spcBef>
                <a:spcPts val="0"/>
              </a:spcBef>
              <a:spcAft>
                <a:spcPts val="200"/>
              </a:spcAft>
              <a:buClrTx/>
              <a:buSzTx/>
              <a:buFont typeface="Arial" panose="020B0604020202020204" pitchFamily="34" charset="0"/>
              <a:buNone/>
              <a:tabLst/>
              <a:defRPr/>
            </a:pPr>
            <a:r>
              <a:rPr lang="en-GB"/>
              <a:t>#</a:t>
            </a:r>
            <a:endParaRPr lang="en-US"/>
          </a:p>
          <a:p>
            <a:pPr lvl="0"/>
            <a:endParaRPr lang="en-US"/>
          </a:p>
        </p:txBody>
      </p:sp>
      <p:sp>
        <p:nvSpPr>
          <p:cNvPr id="43" name="Text Placeholder 2">
            <a:extLst>
              <a:ext uri="{FF2B5EF4-FFF2-40B4-BE49-F238E27FC236}">
                <a16:creationId xmlns:a16="http://schemas.microsoft.com/office/drawing/2014/main" id="{AB3B12B8-6407-294F-871A-E4C318126822}"/>
              </a:ext>
            </a:extLst>
          </p:cNvPr>
          <p:cNvSpPr>
            <a:spLocks noGrp="1"/>
          </p:cNvSpPr>
          <p:nvPr>
            <p:ph type="body" sz="quarter" idx="65" hasCustomPrompt="1"/>
          </p:nvPr>
        </p:nvSpPr>
        <p:spPr>
          <a:xfrm>
            <a:off x="547473" y="2342521"/>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44" name="Text Placeholder 2">
            <a:extLst>
              <a:ext uri="{FF2B5EF4-FFF2-40B4-BE49-F238E27FC236}">
                <a16:creationId xmlns:a16="http://schemas.microsoft.com/office/drawing/2014/main" id="{2AE032BD-92C0-5E43-B0A4-011201885A0A}"/>
              </a:ext>
            </a:extLst>
          </p:cNvPr>
          <p:cNvSpPr>
            <a:spLocks noGrp="1"/>
          </p:cNvSpPr>
          <p:nvPr>
            <p:ph type="body" sz="quarter" idx="80" hasCustomPrompt="1"/>
          </p:nvPr>
        </p:nvSpPr>
        <p:spPr>
          <a:xfrm>
            <a:off x="552022" y="3830127"/>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45" name="Text Placeholder 2">
            <a:extLst>
              <a:ext uri="{FF2B5EF4-FFF2-40B4-BE49-F238E27FC236}">
                <a16:creationId xmlns:a16="http://schemas.microsoft.com/office/drawing/2014/main" id="{8D6C4ECE-4F9A-154C-B2B5-DA3ADC844D46}"/>
              </a:ext>
            </a:extLst>
          </p:cNvPr>
          <p:cNvSpPr>
            <a:spLocks noGrp="1"/>
          </p:cNvSpPr>
          <p:nvPr>
            <p:ph type="body" sz="quarter" idx="82" hasCustomPrompt="1"/>
          </p:nvPr>
        </p:nvSpPr>
        <p:spPr>
          <a:xfrm>
            <a:off x="547473" y="2633672"/>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46" name="Text Placeholder 2">
            <a:extLst>
              <a:ext uri="{FF2B5EF4-FFF2-40B4-BE49-F238E27FC236}">
                <a16:creationId xmlns:a16="http://schemas.microsoft.com/office/drawing/2014/main" id="{327ED8BA-2189-0A4F-8BB0-0B790DF28E3E}"/>
              </a:ext>
            </a:extLst>
          </p:cNvPr>
          <p:cNvSpPr>
            <a:spLocks noGrp="1"/>
          </p:cNvSpPr>
          <p:nvPr>
            <p:ph type="body" sz="quarter" idx="87" hasCustomPrompt="1"/>
          </p:nvPr>
        </p:nvSpPr>
        <p:spPr>
          <a:xfrm>
            <a:off x="547473" y="4121278"/>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55" name="Text Placeholder 2">
            <a:extLst>
              <a:ext uri="{FF2B5EF4-FFF2-40B4-BE49-F238E27FC236}">
                <a16:creationId xmlns:a16="http://schemas.microsoft.com/office/drawing/2014/main" id="{9BE01C5C-F80A-F64C-AB22-3C836C2F6449}"/>
              </a:ext>
            </a:extLst>
          </p:cNvPr>
          <p:cNvSpPr>
            <a:spLocks noGrp="1"/>
          </p:cNvSpPr>
          <p:nvPr>
            <p:ph type="body" sz="quarter" idx="90" hasCustomPrompt="1"/>
          </p:nvPr>
        </p:nvSpPr>
        <p:spPr>
          <a:xfrm>
            <a:off x="3454446" y="2342521"/>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56" name="Text Placeholder 2">
            <a:extLst>
              <a:ext uri="{FF2B5EF4-FFF2-40B4-BE49-F238E27FC236}">
                <a16:creationId xmlns:a16="http://schemas.microsoft.com/office/drawing/2014/main" id="{ED5FDBA9-427E-1048-B633-BFBB911A0EFE}"/>
              </a:ext>
            </a:extLst>
          </p:cNvPr>
          <p:cNvSpPr>
            <a:spLocks noGrp="1"/>
          </p:cNvSpPr>
          <p:nvPr>
            <p:ph type="body" sz="quarter" idx="91" hasCustomPrompt="1"/>
          </p:nvPr>
        </p:nvSpPr>
        <p:spPr>
          <a:xfrm>
            <a:off x="3458995" y="3830127"/>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57" name="Text Placeholder 2">
            <a:extLst>
              <a:ext uri="{FF2B5EF4-FFF2-40B4-BE49-F238E27FC236}">
                <a16:creationId xmlns:a16="http://schemas.microsoft.com/office/drawing/2014/main" id="{ADCB89BB-60EC-7F4F-AA59-7A653D394023}"/>
              </a:ext>
            </a:extLst>
          </p:cNvPr>
          <p:cNvSpPr>
            <a:spLocks noGrp="1"/>
          </p:cNvSpPr>
          <p:nvPr>
            <p:ph type="body" sz="quarter" idx="92" hasCustomPrompt="1"/>
          </p:nvPr>
        </p:nvSpPr>
        <p:spPr>
          <a:xfrm>
            <a:off x="3454446" y="2633672"/>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58" name="Text Placeholder 2">
            <a:extLst>
              <a:ext uri="{FF2B5EF4-FFF2-40B4-BE49-F238E27FC236}">
                <a16:creationId xmlns:a16="http://schemas.microsoft.com/office/drawing/2014/main" id="{6A64D6F8-63E5-7146-A35C-C3BA21975970}"/>
              </a:ext>
            </a:extLst>
          </p:cNvPr>
          <p:cNvSpPr>
            <a:spLocks noGrp="1"/>
          </p:cNvSpPr>
          <p:nvPr>
            <p:ph type="body" sz="quarter" idx="93" hasCustomPrompt="1"/>
          </p:nvPr>
        </p:nvSpPr>
        <p:spPr>
          <a:xfrm>
            <a:off x="3454446" y="4121278"/>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65" name="Text Placeholder 4">
            <a:extLst>
              <a:ext uri="{FF2B5EF4-FFF2-40B4-BE49-F238E27FC236}">
                <a16:creationId xmlns:a16="http://schemas.microsoft.com/office/drawing/2014/main" id="{41B419B6-6C57-E841-A781-B04BDD5EFD1A}"/>
              </a:ext>
            </a:extLst>
          </p:cNvPr>
          <p:cNvSpPr>
            <a:spLocks noGrp="1"/>
          </p:cNvSpPr>
          <p:nvPr>
            <p:ph type="body" sz="quarter" idx="94" hasCustomPrompt="1"/>
          </p:nvPr>
        </p:nvSpPr>
        <p:spPr>
          <a:xfrm>
            <a:off x="6375068" y="1773343"/>
            <a:ext cx="1605617" cy="500887"/>
          </a:xfrm>
          <a:prstGeom prst="rect">
            <a:avLst/>
          </a:prstGeom>
        </p:spPr>
        <p:txBody>
          <a:bodyPr>
            <a:noAutofit/>
          </a:bodyPr>
          <a:lstStyle>
            <a:lvl1pPr marL="0" indent="0" algn="ctr">
              <a:buNone/>
              <a:defRPr sz="3750" b="1">
                <a:solidFill>
                  <a:srgbClr val="FFE000"/>
                </a:solidFill>
              </a:defRPr>
            </a:lvl1pPr>
          </a:lstStyle>
          <a:p>
            <a:pPr lvl="0"/>
            <a:r>
              <a:rPr lang="en-GB"/>
              <a:t>#</a:t>
            </a:r>
            <a:endParaRPr lang="en-US"/>
          </a:p>
        </p:txBody>
      </p:sp>
      <p:sp>
        <p:nvSpPr>
          <p:cNvPr id="67" name="Text Placeholder 2">
            <a:extLst>
              <a:ext uri="{FF2B5EF4-FFF2-40B4-BE49-F238E27FC236}">
                <a16:creationId xmlns:a16="http://schemas.microsoft.com/office/drawing/2014/main" id="{860DB2E7-7DAA-DD44-B5ED-EC18E2A28F4E}"/>
              </a:ext>
            </a:extLst>
          </p:cNvPr>
          <p:cNvSpPr>
            <a:spLocks noGrp="1"/>
          </p:cNvSpPr>
          <p:nvPr>
            <p:ph type="body" sz="quarter" idx="96" hasCustomPrompt="1"/>
          </p:nvPr>
        </p:nvSpPr>
        <p:spPr>
          <a:xfrm>
            <a:off x="6379616" y="2342521"/>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68" name="Text Placeholder 2">
            <a:extLst>
              <a:ext uri="{FF2B5EF4-FFF2-40B4-BE49-F238E27FC236}">
                <a16:creationId xmlns:a16="http://schemas.microsoft.com/office/drawing/2014/main" id="{16EE3BC3-7C26-DE4C-994D-4C19990E4579}"/>
              </a:ext>
            </a:extLst>
          </p:cNvPr>
          <p:cNvSpPr>
            <a:spLocks noGrp="1"/>
          </p:cNvSpPr>
          <p:nvPr>
            <p:ph type="body" sz="quarter" idx="97" hasCustomPrompt="1"/>
          </p:nvPr>
        </p:nvSpPr>
        <p:spPr>
          <a:xfrm>
            <a:off x="6384165" y="3830127"/>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69" name="Text Placeholder 2">
            <a:extLst>
              <a:ext uri="{FF2B5EF4-FFF2-40B4-BE49-F238E27FC236}">
                <a16:creationId xmlns:a16="http://schemas.microsoft.com/office/drawing/2014/main" id="{6CD94ECE-5BE3-E04E-9CB1-13564C8BA537}"/>
              </a:ext>
            </a:extLst>
          </p:cNvPr>
          <p:cNvSpPr>
            <a:spLocks noGrp="1"/>
          </p:cNvSpPr>
          <p:nvPr>
            <p:ph type="body" sz="quarter" idx="98" hasCustomPrompt="1"/>
          </p:nvPr>
        </p:nvSpPr>
        <p:spPr>
          <a:xfrm>
            <a:off x="6379616" y="2633672"/>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70" name="Text Placeholder 2">
            <a:extLst>
              <a:ext uri="{FF2B5EF4-FFF2-40B4-BE49-F238E27FC236}">
                <a16:creationId xmlns:a16="http://schemas.microsoft.com/office/drawing/2014/main" id="{8333594E-3419-DB49-B998-FF906EEE3BBE}"/>
              </a:ext>
            </a:extLst>
          </p:cNvPr>
          <p:cNvSpPr>
            <a:spLocks noGrp="1"/>
          </p:cNvSpPr>
          <p:nvPr>
            <p:ph type="body" sz="quarter" idx="99" hasCustomPrompt="1"/>
          </p:nvPr>
        </p:nvSpPr>
        <p:spPr>
          <a:xfrm>
            <a:off x="6379616" y="4121278"/>
            <a:ext cx="1605617" cy="484895"/>
          </a:xfrm>
          <a:prstGeom prst="rect">
            <a:avLst/>
          </a:prstGeom>
        </p:spPr>
        <p:txBody>
          <a:bodyPr>
            <a:noAutofit/>
          </a:bodyPr>
          <a:lstStyle>
            <a:lvl1pPr marL="0" indent="0" algn="ctr">
              <a:buNone/>
              <a:defRPr sz="1050" b="0">
                <a:solidFill>
                  <a:schemeClr val="bg1"/>
                </a:solidFill>
              </a:defRPr>
            </a:lvl1pPr>
            <a:lvl2pPr marL="342900" indent="0">
              <a:buNone/>
              <a:defRPr/>
            </a:lvl2pPr>
          </a:lstStyle>
          <a:p>
            <a:pPr lvl="0"/>
            <a:r>
              <a:rPr lang="en-GB"/>
              <a:t>Click here</a:t>
            </a:r>
            <a:endParaRPr lang="en-US"/>
          </a:p>
        </p:txBody>
      </p:sp>
      <p:sp>
        <p:nvSpPr>
          <p:cNvPr id="72" name="Text Placeholder 2">
            <a:extLst>
              <a:ext uri="{FF2B5EF4-FFF2-40B4-BE49-F238E27FC236}">
                <a16:creationId xmlns:a16="http://schemas.microsoft.com/office/drawing/2014/main" id="{B04174B3-AC62-D142-962A-A33EDB8F6BE5}"/>
              </a:ext>
            </a:extLst>
          </p:cNvPr>
          <p:cNvSpPr>
            <a:spLocks noGrp="1"/>
          </p:cNvSpPr>
          <p:nvPr>
            <p:ph type="body" sz="quarter" idx="100" hasCustomPrompt="1"/>
          </p:nvPr>
        </p:nvSpPr>
        <p:spPr>
          <a:xfrm>
            <a:off x="542925" y="4735455"/>
            <a:ext cx="7310379" cy="307890"/>
          </a:xfrm>
          <a:prstGeom prst="rect">
            <a:avLst/>
          </a:prstGeom>
        </p:spPr>
        <p:txBody>
          <a:bodyPr>
            <a:noAutofit/>
          </a:bodyPr>
          <a:lstStyle>
            <a:lvl1pPr marL="0" indent="0" algn="l">
              <a:buNone/>
              <a:defRPr sz="800" b="0" i="0">
                <a:solidFill>
                  <a:schemeClr val="bg1"/>
                </a:solidFill>
                <a:latin typeface="Arial Narrow" panose="020B0604020202020204" pitchFamily="34" charset="0"/>
                <a:cs typeface="Arial Narrow" panose="020B0604020202020204" pitchFamily="34" charset="0"/>
              </a:defRPr>
            </a:lvl1pPr>
            <a:lvl2pPr marL="342900" indent="0">
              <a:buNone/>
              <a:defRPr/>
            </a:lvl2pPr>
          </a:lstStyle>
          <a:p>
            <a:pPr lvl="0"/>
            <a:r>
              <a:rPr lang="en-GB"/>
              <a:t>Footnote if required</a:t>
            </a:r>
            <a:endParaRPr lang="en-US"/>
          </a:p>
        </p:txBody>
      </p:sp>
      <p:sp>
        <p:nvSpPr>
          <p:cNvPr id="24" name="Slide Number Placeholder 7">
            <a:extLst>
              <a:ext uri="{FF2B5EF4-FFF2-40B4-BE49-F238E27FC236}">
                <a16:creationId xmlns:a16="http://schemas.microsoft.com/office/drawing/2014/main" id="{9E02D07A-A5BF-2846-A49E-917E97D5B849}"/>
              </a:ext>
            </a:extLst>
          </p:cNvPr>
          <p:cNvSpPr>
            <a:spLocks noGrp="1"/>
          </p:cNvSpPr>
          <p:nvPr>
            <p:ph type="sldNum" sz="quarter" idx="4"/>
          </p:nvPr>
        </p:nvSpPr>
        <p:spPr>
          <a:xfrm>
            <a:off x="8379416" y="4768200"/>
            <a:ext cx="523521"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pic>
        <p:nvPicPr>
          <p:cNvPr id="9" name="Picture 8">
            <a:extLst>
              <a:ext uri="{FF2B5EF4-FFF2-40B4-BE49-F238E27FC236}">
                <a16:creationId xmlns:a16="http://schemas.microsoft.com/office/drawing/2014/main" id="{D08130D6-5E87-37FA-C252-519BC10234FB}"/>
              </a:ext>
            </a:extLst>
          </p:cNvPr>
          <p:cNvPicPr>
            <a:picLocks noChangeAspect="1"/>
          </p:cNvPicPr>
          <p:nvPr userDrawn="1"/>
        </p:nvPicPr>
        <p:blipFill>
          <a:blip r:embed="rId2"/>
          <a:stretch>
            <a:fillRect/>
          </a:stretch>
        </p:blipFill>
        <p:spPr>
          <a:xfrm>
            <a:off x="3449898" y="1448830"/>
            <a:ext cx="1603387" cy="1012024"/>
          </a:xfrm>
          <a:prstGeom prst="rect">
            <a:avLst/>
          </a:prstGeom>
        </p:spPr>
      </p:pic>
      <p:sp>
        <p:nvSpPr>
          <p:cNvPr id="10" name="Rectangle 9">
            <a:extLst>
              <a:ext uri="{FF2B5EF4-FFF2-40B4-BE49-F238E27FC236}">
                <a16:creationId xmlns:a16="http://schemas.microsoft.com/office/drawing/2014/main" id="{1BA73380-5815-0371-CF64-93B84642618F}"/>
              </a:ext>
            </a:extLst>
          </p:cNvPr>
          <p:cNvSpPr/>
          <p:nvPr userDrawn="1"/>
        </p:nvSpPr>
        <p:spPr>
          <a:xfrm>
            <a:off x="-55658" y="5092502"/>
            <a:ext cx="9199658"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78115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files page">
    <p:bg>
      <p:bgRef idx="1001">
        <a:schemeClr val="bg1"/>
      </p:bgRef>
    </p:bg>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1D802CD-A9A1-C847-A5D5-1A30CA38B8F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6" name="Text Placeholder 21">
            <a:extLst>
              <a:ext uri="{FF2B5EF4-FFF2-40B4-BE49-F238E27FC236}">
                <a16:creationId xmlns:a16="http://schemas.microsoft.com/office/drawing/2014/main" id="{733DC9CF-A961-8045-AE92-053ED0236680}"/>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0073A0"/>
                </a:solidFill>
              </a:defRPr>
            </a:lvl1pPr>
          </a:lstStyle>
          <a:p>
            <a:pPr lvl="0"/>
            <a:r>
              <a:rPr lang="en-GB"/>
              <a:t>Click to add subtitle</a:t>
            </a:r>
          </a:p>
        </p:txBody>
      </p:sp>
      <p:sp>
        <p:nvSpPr>
          <p:cNvPr id="72" name="Text Placeholder 2">
            <a:extLst>
              <a:ext uri="{FF2B5EF4-FFF2-40B4-BE49-F238E27FC236}">
                <a16:creationId xmlns:a16="http://schemas.microsoft.com/office/drawing/2014/main" id="{B04174B3-AC62-D142-962A-A33EDB8F6BE5}"/>
              </a:ext>
            </a:extLst>
          </p:cNvPr>
          <p:cNvSpPr>
            <a:spLocks noGrp="1"/>
          </p:cNvSpPr>
          <p:nvPr>
            <p:ph type="body" sz="quarter" idx="100" hasCustomPrompt="1"/>
          </p:nvPr>
        </p:nvSpPr>
        <p:spPr>
          <a:xfrm>
            <a:off x="542925" y="4735455"/>
            <a:ext cx="7310379" cy="307890"/>
          </a:xfrm>
          <a:prstGeom prst="rect">
            <a:avLst/>
          </a:prstGeom>
        </p:spPr>
        <p:txBody>
          <a:bodyPr>
            <a:noAutofit/>
          </a:bodyPr>
          <a:lstStyle>
            <a:lvl1pPr marL="0" indent="0" algn="l">
              <a:buNone/>
              <a:defRPr sz="800" b="0" i="0">
                <a:solidFill>
                  <a:srgbClr val="0073A0"/>
                </a:solidFill>
                <a:latin typeface="Arial Narrow" panose="020B0604020202020204" pitchFamily="34" charset="0"/>
                <a:cs typeface="Arial Narrow" panose="020B0604020202020204" pitchFamily="34" charset="0"/>
              </a:defRPr>
            </a:lvl1pPr>
            <a:lvl2pPr marL="342900" indent="0">
              <a:buNone/>
              <a:defRPr/>
            </a:lvl2pPr>
          </a:lstStyle>
          <a:p>
            <a:pPr lvl="0"/>
            <a:r>
              <a:rPr lang="en-GB"/>
              <a:t>Footnote if required</a:t>
            </a:r>
            <a:endParaRPr lang="en-US"/>
          </a:p>
        </p:txBody>
      </p:sp>
      <p:sp>
        <p:nvSpPr>
          <p:cNvPr id="24" name="Slide Number Placeholder 7">
            <a:extLst>
              <a:ext uri="{FF2B5EF4-FFF2-40B4-BE49-F238E27FC236}">
                <a16:creationId xmlns:a16="http://schemas.microsoft.com/office/drawing/2014/main" id="{9E02D07A-A5BF-2846-A49E-917E97D5B849}"/>
              </a:ext>
            </a:extLst>
          </p:cNvPr>
          <p:cNvSpPr>
            <a:spLocks noGrp="1"/>
          </p:cNvSpPr>
          <p:nvPr>
            <p:ph type="sldNum" sz="quarter" idx="4"/>
          </p:nvPr>
        </p:nvSpPr>
        <p:spPr>
          <a:xfrm>
            <a:off x="8379416" y="4768200"/>
            <a:ext cx="523521" cy="273844"/>
          </a:xfrm>
          <a:prstGeom prst="rect">
            <a:avLst/>
          </a:prstGeom>
        </p:spPr>
        <p:txBody>
          <a:bodyPr vert="horz" lIns="91440" tIns="45720" rIns="91440" bIns="45720" rtlCol="0" anchor="ctr"/>
          <a:lstStyle>
            <a:lvl1pPr algn="r">
              <a:defRPr sz="900" b="0" i="0">
                <a:solidFill>
                  <a:srgbClr val="0073A0"/>
                </a:solidFill>
                <a:latin typeface="Arial" panose="020B0604020202020204" pitchFamily="34" charset="0"/>
              </a:defRPr>
            </a:lvl1pPr>
          </a:lstStyle>
          <a:p>
            <a:fld id="{9445717F-2858-4043-A9CA-B2273EB60975}" type="slidenum">
              <a:rPr lang="en-US" smtClean="0"/>
              <a:pPr/>
              <a:t>‹#›</a:t>
            </a:fld>
            <a:endParaRPr lang="en-US"/>
          </a:p>
        </p:txBody>
      </p:sp>
      <p:sp>
        <p:nvSpPr>
          <p:cNvPr id="25" name="Picture Placeholder 24">
            <a:extLst>
              <a:ext uri="{FF2B5EF4-FFF2-40B4-BE49-F238E27FC236}">
                <a16:creationId xmlns:a16="http://schemas.microsoft.com/office/drawing/2014/main" id="{B916BEDC-F5F1-C546-A5FE-DB6246C3BC41}"/>
              </a:ext>
            </a:extLst>
          </p:cNvPr>
          <p:cNvSpPr>
            <a:spLocks noGrp="1"/>
          </p:cNvSpPr>
          <p:nvPr>
            <p:ph type="pic" sz="quarter" idx="102"/>
          </p:nvPr>
        </p:nvSpPr>
        <p:spPr>
          <a:xfrm>
            <a:off x="837007"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solidFill>
              <a:srgbClr val="EAECED"/>
            </a:solidFill>
          </a:ln>
        </p:spPr>
        <p:txBody>
          <a:bodyPr wrap="square">
            <a:noAutofit/>
          </a:bodyPr>
          <a:lstStyle>
            <a:lvl1pPr marL="0" indent="0">
              <a:buNone/>
              <a:defRPr>
                <a:solidFill>
                  <a:schemeClr val="bg1"/>
                </a:solidFill>
              </a:defRPr>
            </a:lvl1pPr>
          </a:lstStyle>
          <a:p>
            <a:r>
              <a:rPr lang="en-US"/>
              <a:t>Click icon to add picture</a:t>
            </a:r>
          </a:p>
        </p:txBody>
      </p:sp>
      <p:sp>
        <p:nvSpPr>
          <p:cNvPr id="26" name="Text Placeholder 2">
            <a:extLst>
              <a:ext uri="{FF2B5EF4-FFF2-40B4-BE49-F238E27FC236}">
                <a16:creationId xmlns:a16="http://schemas.microsoft.com/office/drawing/2014/main" id="{C3FFF05F-EF65-0B4E-9E90-C3D75117D189}"/>
              </a:ext>
            </a:extLst>
          </p:cNvPr>
          <p:cNvSpPr>
            <a:spLocks noGrp="1"/>
          </p:cNvSpPr>
          <p:nvPr>
            <p:ph type="body" sz="quarter" idx="65" hasCustomPrompt="1"/>
          </p:nvPr>
        </p:nvSpPr>
        <p:spPr>
          <a:xfrm>
            <a:off x="542925" y="3259833"/>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27" name="Text Placeholder 2">
            <a:extLst>
              <a:ext uri="{FF2B5EF4-FFF2-40B4-BE49-F238E27FC236}">
                <a16:creationId xmlns:a16="http://schemas.microsoft.com/office/drawing/2014/main" id="{7097CAE5-23EE-0E4A-998A-412273C349AE}"/>
              </a:ext>
            </a:extLst>
          </p:cNvPr>
          <p:cNvSpPr>
            <a:spLocks noGrp="1"/>
          </p:cNvSpPr>
          <p:nvPr>
            <p:ph type="body" sz="quarter" idx="82" hasCustomPrompt="1"/>
          </p:nvPr>
        </p:nvSpPr>
        <p:spPr>
          <a:xfrm>
            <a:off x="542925" y="3550984"/>
            <a:ext cx="1605617" cy="897983"/>
          </a:xfrm>
          <a:prstGeom prst="rect">
            <a:avLst/>
          </a:prstGeom>
        </p:spPr>
        <p:txBody>
          <a:bodyPr>
            <a:noAutofit/>
          </a:bodyPr>
          <a:lstStyle>
            <a:lvl1pPr marL="0" indent="0" algn="ctr">
              <a:buNone/>
              <a:defRPr sz="1100" b="0">
                <a:solidFill>
                  <a:srgbClr val="0073A0"/>
                </a:solidFill>
              </a:defRPr>
            </a:lvl1pPr>
            <a:lvl2pPr marL="342900" indent="0">
              <a:buNone/>
              <a:defRPr/>
            </a:lvl2pPr>
          </a:lstStyle>
          <a:p>
            <a:pPr lvl="0"/>
            <a:r>
              <a:rPr lang="en-GB"/>
              <a:t>Click here</a:t>
            </a:r>
            <a:endParaRPr lang="en-US"/>
          </a:p>
        </p:txBody>
      </p:sp>
      <p:sp>
        <p:nvSpPr>
          <p:cNvPr id="28" name="Picture Placeholder 27">
            <a:extLst>
              <a:ext uri="{FF2B5EF4-FFF2-40B4-BE49-F238E27FC236}">
                <a16:creationId xmlns:a16="http://schemas.microsoft.com/office/drawing/2014/main" id="{72A1BD0C-0F7A-CF47-B7B2-8384309268C7}"/>
              </a:ext>
            </a:extLst>
          </p:cNvPr>
          <p:cNvSpPr>
            <a:spLocks noGrp="1"/>
          </p:cNvSpPr>
          <p:nvPr>
            <p:ph type="pic" sz="quarter" idx="103"/>
          </p:nvPr>
        </p:nvSpPr>
        <p:spPr>
          <a:xfrm>
            <a:off x="2713308"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solidFill>
              <a:srgbClr val="EAECED"/>
            </a:solidFill>
          </a:ln>
        </p:spPr>
        <p:txBody>
          <a:bodyPr wrap="square">
            <a:noAutofit/>
          </a:bodyPr>
          <a:lstStyle>
            <a:lvl1pPr marL="0" indent="0">
              <a:buNone/>
              <a:defRPr>
                <a:solidFill>
                  <a:schemeClr val="bg1"/>
                </a:solidFill>
              </a:defRPr>
            </a:lvl1pPr>
          </a:lstStyle>
          <a:p>
            <a:r>
              <a:rPr lang="en-US"/>
              <a:t>Click icon to add picture</a:t>
            </a:r>
          </a:p>
        </p:txBody>
      </p:sp>
      <p:sp>
        <p:nvSpPr>
          <p:cNvPr id="29" name="Text Placeholder 2">
            <a:extLst>
              <a:ext uri="{FF2B5EF4-FFF2-40B4-BE49-F238E27FC236}">
                <a16:creationId xmlns:a16="http://schemas.microsoft.com/office/drawing/2014/main" id="{42B5E869-A930-D342-99FD-F641826F622A}"/>
              </a:ext>
            </a:extLst>
          </p:cNvPr>
          <p:cNvSpPr>
            <a:spLocks noGrp="1"/>
          </p:cNvSpPr>
          <p:nvPr>
            <p:ph type="body" sz="quarter" idx="104" hasCustomPrompt="1"/>
          </p:nvPr>
        </p:nvSpPr>
        <p:spPr>
          <a:xfrm>
            <a:off x="2419226" y="3259833"/>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30" name="Text Placeholder 2">
            <a:extLst>
              <a:ext uri="{FF2B5EF4-FFF2-40B4-BE49-F238E27FC236}">
                <a16:creationId xmlns:a16="http://schemas.microsoft.com/office/drawing/2014/main" id="{B18D8A1E-235D-8B4B-9DEB-AFEA1A93CEBA}"/>
              </a:ext>
            </a:extLst>
          </p:cNvPr>
          <p:cNvSpPr>
            <a:spLocks noGrp="1"/>
          </p:cNvSpPr>
          <p:nvPr>
            <p:ph type="body" sz="quarter" idx="105" hasCustomPrompt="1"/>
          </p:nvPr>
        </p:nvSpPr>
        <p:spPr>
          <a:xfrm>
            <a:off x="2419226" y="3550984"/>
            <a:ext cx="1605617" cy="897983"/>
          </a:xfrm>
          <a:prstGeom prst="rect">
            <a:avLst/>
          </a:prstGeom>
        </p:spPr>
        <p:txBody>
          <a:bodyPr>
            <a:noAutofit/>
          </a:bodyPr>
          <a:lstStyle>
            <a:lvl1pPr marL="0" indent="0" algn="ctr">
              <a:buNone/>
              <a:defRPr sz="1100" b="0">
                <a:solidFill>
                  <a:srgbClr val="0073A0"/>
                </a:solidFill>
              </a:defRPr>
            </a:lvl1pPr>
            <a:lvl2pPr marL="342900" indent="0">
              <a:buNone/>
              <a:defRPr/>
            </a:lvl2pPr>
          </a:lstStyle>
          <a:p>
            <a:pPr lvl="0"/>
            <a:r>
              <a:rPr lang="en-GB"/>
              <a:t>Click here</a:t>
            </a:r>
            <a:endParaRPr lang="en-US"/>
          </a:p>
        </p:txBody>
      </p:sp>
      <p:sp>
        <p:nvSpPr>
          <p:cNvPr id="31" name="Picture Placeholder 30">
            <a:extLst>
              <a:ext uri="{FF2B5EF4-FFF2-40B4-BE49-F238E27FC236}">
                <a16:creationId xmlns:a16="http://schemas.microsoft.com/office/drawing/2014/main" id="{7AA95551-CB2E-6848-A8BC-2D4141606D3B}"/>
              </a:ext>
            </a:extLst>
          </p:cNvPr>
          <p:cNvSpPr>
            <a:spLocks noGrp="1"/>
          </p:cNvSpPr>
          <p:nvPr>
            <p:ph type="pic" sz="quarter" idx="109"/>
          </p:nvPr>
        </p:nvSpPr>
        <p:spPr>
          <a:xfrm>
            <a:off x="4595547"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solidFill>
              <a:srgbClr val="EAECED"/>
            </a:solidFill>
          </a:ln>
        </p:spPr>
        <p:txBody>
          <a:bodyPr wrap="square">
            <a:noAutofit/>
          </a:bodyPr>
          <a:lstStyle>
            <a:lvl1pPr marL="0" indent="0">
              <a:buNone/>
              <a:defRPr>
                <a:solidFill>
                  <a:schemeClr val="bg1"/>
                </a:solidFill>
              </a:defRPr>
            </a:lvl1pPr>
          </a:lstStyle>
          <a:p>
            <a:r>
              <a:rPr lang="en-US"/>
              <a:t>Click icon to add picture</a:t>
            </a:r>
          </a:p>
        </p:txBody>
      </p:sp>
      <p:sp>
        <p:nvSpPr>
          <p:cNvPr id="32" name="Text Placeholder 2">
            <a:extLst>
              <a:ext uri="{FF2B5EF4-FFF2-40B4-BE49-F238E27FC236}">
                <a16:creationId xmlns:a16="http://schemas.microsoft.com/office/drawing/2014/main" id="{D1B14A2E-41E7-714E-9B12-2FA86D92B868}"/>
              </a:ext>
            </a:extLst>
          </p:cNvPr>
          <p:cNvSpPr>
            <a:spLocks noGrp="1"/>
          </p:cNvSpPr>
          <p:nvPr>
            <p:ph type="body" sz="quarter" idx="110" hasCustomPrompt="1"/>
          </p:nvPr>
        </p:nvSpPr>
        <p:spPr>
          <a:xfrm>
            <a:off x="4301465" y="3259833"/>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33" name="Text Placeholder 2">
            <a:extLst>
              <a:ext uri="{FF2B5EF4-FFF2-40B4-BE49-F238E27FC236}">
                <a16:creationId xmlns:a16="http://schemas.microsoft.com/office/drawing/2014/main" id="{A02BE7F7-89E9-D44A-9079-3D7B60281BB5}"/>
              </a:ext>
            </a:extLst>
          </p:cNvPr>
          <p:cNvSpPr>
            <a:spLocks noGrp="1"/>
          </p:cNvSpPr>
          <p:nvPr>
            <p:ph type="body" sz="quarter" idx="111" hasCustomPrompt="1"/>
          </p:nvPr>
        </p:nvSpPr>
        <p:spPr>
          <a:xfrm>
            <a:off x="4301465" y="3550984"/>
            <a:ext cx="1605617" cy="897983"/>
          </a:xfrm>
          <a:prstGeom prst="rect">
            <a:avLst/>
          </a:prstGeom>
        </p:spPr>
        <p:txBody>
          <a:bodyPr>
            <a:noAutofit/>
          </a:bodyPr>
          <a:lstStyle>
            <a:lvl1pPr marL="0" indent="0" algn="ctr">
              <a:buNone/>
              <a:defRPr sz="1100" b="0">
                <a:solidFill>
                  <a:srgbClr val="0073A0"/>
                </a:solidFill>
              </a:defRPr>
            </a:lvl1pPr>
            <a:lvl2pPr marL="342900" indent="0">
              <a:buNone/>
              <a:defRPr/>
            </a:lvl2pPr>
          </a:lstStyle>
          <a:p>
            <a:pPr lvl="0"/>
            <a:r>
              <a:rPr lang="en-GB"/>
              <a:t>Click here</a:t>
            </a:r>
            <a:endParaRPr lang="en-US"/>
          </a:p>
        </p:txBody>
      </p:sp>
      <p:sp>
        <p:nvSpPr>
          <p:cNvPr id="34" name="Picture Placeholder 33">
            <a:extLst>
              <a:ext uri="{FF2B5EF4-FFF2-40B4-BE49-F238E27FC236}">
                <a16:creationId xmlns:a16="http://schemas.microsoft.com/office/drawing/2014/main" id="{5BDD8AA9-53DB-A74F-AF88-E020F8115D3A}"/>
              </a:ext>
            </a:extLst>
          </p:cNvPr>
          <p:cNvSpPr>
            <a:spLocks noGrp="1"/>
          </p:cNvSpPr>
          <p:nvPr>
            <p:ph type="pic" sz="quarter" idx="115"/>
          </p:nvPr>
        </p:nvSpPr>
        <p:spPr>
          <a:xfrm>
            <a:off x="6477786"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solidFill>
              <a:srgbClr val="EAECED"/>
            </a:solidFill>
          </a:ln>
        </p:spPr>
        <p:txBody>
          <a:bodyPr wrap="square">
            <a:noAutofit/>
          </a:bodyPr>
          <a:lstStyle>
            <a:lvl1pPr marL="0" indent="0">
              <a:buNone/>
              <a:defRPr>
                <a:solidFill>
                  <a:schemeClr val="bg1"/>
                </a:solidFill>
              </a:defRPr>
            </a:lvl1pPr>
          </a:lstStyle>
          <a:p>
            <a:r>
              <a:rPr lang="en-US"/>
              <a:t>Click icon to add picture</a:t>
            </a:r>
          </a:p>
        </p:txBody>
      </p:sp>
      <p:sp>
        <p:nvSpPr>
          <p:cNvPr id="35" name="Text Placeholder 2">
            <a:extLst>
              <a:ext uri="{FF2B5EF4-FFF2-40B4-BE49-F238E27FC236}">
                <a16:creationId xmlns:a16="http://schemas.microsoft.com/office/drawing/2014/main" id="{7BBAE451-FFDE-0F4D-BCAF-2FBAB755E01C}"/>
              </a:ext>
            </a:extLst>
          </p:cNvPr>
          <p:cNvSpPr>
            <a:spLocks noGrp="1"/>
          </p:cNvSpPr>
          <p:nvPr>
            <p:ph type="body" sz="quarter" idx="116" hasCustomPrompt="1"/>
          </p:nvPr>
        </p:nvSpPr>
        <p:spPr>
          <a:xfrm>
            <a:off x="6183704" y="3259833"/>
            <a:ext cx="1605617" cy="226498"/>
          </a:xfrm>
          <a:prstGeom prst="rect">
            <a:avLst/>
          </a:prstGeom>
        </p:spPr>
        <p:txBody>
          <a:bodyPr>
            <a:noAutofit/>
          </a:bodyPr>
          <a:lstStyle>
            <a:lvl1pPr marL="0" indent="0" algn="ctr">
              <a:buNone/>
              <a:defRPr sz="1200" b="1">
                <a:solidFill>
                  <a:srgbClr val="0A395B"/>
                </a:solidFill>
              </a:defRPr>
            </a:lvl1pPr>
            <a:lvl2pPr marL="342900" indent="0">
              <a:buNone/>
              <a:defRPr/>
            </a:lvl2pPr>
          </a:lstStyle>
          <a:p>
            <a:pPr lvl="0"/>
            <a:r>
              <a:rPr lang="en-GB"/>
              <a:t>Click here</a:t>
            </a:r>
            <a:endParaRPr lang="en-US"/>
          </a:p>
        </p:txBody>
      </p:sp>
      <p:sp>
        <p:nvSpPr>
          <p:cNvPr id="36" name="Text Placeholder 2">
            <a:extLst>
              <a:ext uri="{FF2B5EF4-FFF2-40B4-BE49-F238E27FC236}">
                <a16:creationId xmlns:a16="http://schemas.microsoft.com/office/drawing/2014/main" id="{9D4DB348-4066-F34E-8ECD-5332D961239C}"/>
              </a:ext>
            </a:extLst>
          </p:cNvPr>
          <p:cNvSpPr>
            <a:spLocks noGrp="1"/>
          </p:cNvSpPr>
          <p:nvPr>
            <p:ph type="body" sz="quarter" idx="117" hasCustomPrompt="1"/>
          </p:nvPr>
        </p:nvSpPr>
        <p:spPr>
          <a:xfrm>
            <a:off x="6183704" y="3550984"/>
            <a:ext cx="1605617" cy="897983"/>
          </a:xfrm>
          <a:prstGeom prst="rect">
            <a:avLst/>
          </a:prstGeom>
        </p:spPr>
        <p:txBody>
          <a:bodyPr>
            <a:noAutofit/>
          </a:bodyPr>
          <a:lstStyle>
            <a:lvl1pPr marL="0" indent="0" algn="ctr">
              <a:buNone/>
              <a:defRPr sz="1100" b="0">
                <a:solidFill>
                  <a:srgbClr val="0073A0"/>
                </a:solidFill>
              </a:defRPr>
            </a:lvl1pPr>
            <a:lvl2pPr marL="342900" indent="0">
              <a:buNone/>
              <a:defRPr/>
            </a:lvl2pPr>
          </a:lstStyle>
          <a:p>
            <a:pPr lvl="0"/>
            <a:r>
              <a:rPr lang="en-GB"/>
              <a:t>Click here</a:t>
            </a:r>
            <a:endParaRPr lang="en-US"/>
          </a:p>
        </p:txBody>
      </p:sp>
      <p:sp>
        <p:nvSpPr>
          <p:cNvPr id="7" name="Rectangle 6">
            <a:extLst>
              <a:ext uri="{FF2B5EF4-FFF2-40B4-BE49-F238E27FC236}">
                <a16:creationId xmlns:a16="http://schemas.microsoft.com/office/drawing/2014/main" id="{FCA0B6BE-33A5-D395-EDBE-F7C8FEA6DF05}"/>
              </a:ext>
            </a:extLst>
          </p:cNvPr>
          <p:cNvSpPr/>
          <p:nvPr userDrawn="1"/>
        </p:nvSpPr>
        <p:spPr>
          <a:xfrm>
            <a:off x="543923" y="5092502"/>
            <a:ext cx="8600078"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11582122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rofiles page">
    <p:bg>
      <p:bgPr>
        <a:solidFill>
          <a:srgbClr val="0A395B"/>
        </a:solidFill>
        <a:effectLst/>
      </p:bgPr>
    </p:bg>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81D802CD-A9A1-C847-A5D5-1A30CA38B8F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6" name="Text Placeholder 21">
            <a:extLst>
              <a:ext uri="{FF2B5EF4-FFF2-40B4-BE49-F238E27FC236}">
                <a16:creationId xmlns:a16="http://schemas.microsoft.com/office/drawing/2014/main" id="{733DC9CF-A961-8045-AE92-053ED0236680}"/>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EAECED"/>
                </a:solidFill>
              </a:defRPr>
            </a:lvl1pPr>
          </a:lstStyle>
          <a:p>
            <a:pPr lvl="0"/>
            <a:r>
              <a:rPr lang="en-GB"/>
              <a:t>Click to add subtitle</a:t>
            </a:r>
          </a:p>
        </p:txBody>
      </p:sp>
      <p:sp>
        <p:nvSpPr>
          <p:cNvPr id="72" name="Text Placeholder 2">
            <a:extLst>
              <a:ext uri="{FF2B5EF4-FFF2-40B4-BE49-F238E27FC236}">
                <a16:creationId xmlns:a16="http://schemas.microsoft.com/office/drawing/2014/main" id="{B04174B3-AC62-D142-962A-A33EDB8F6BE5}"/>
              </a:ext>
            </a:extLst>
          </p:cNvPr>
          <p:cNvSpPr>
            <a:spLocks noGrp="1"/>
          </p:cNvSpPr>
          <p:nvPr>
            <p:ph type="body" sz="quarter" idx="100" hasCustomPrompt="1"/>
          </p:nvPr>
        </p:nvSpPr>
        <p:spPr>
          <a:xfrm>
            <a:off x="542925" y="4735455"/>
            <a:ext cx="7310379" cy="307890"/>
          </a:xfrm>
          <a:prstGeom prst="rect">
            <a:avLst/>
          </a:prstGeom>
        </p:spPr>
        <p:txBody>
          <a:bodyPr>
            <a:noAutofit/>
          </a:bodyPr>
          <a:lstStyle>
            <a:lvl1pPr marL="0" indent="0" algn="l">
              <a:buNone/>
              <a:defRPr sz="800" b="0" i="0">
                <a:solidFill>
                  <a:schemeClr val="bg1"/>
                </a:solidFill>
                <a:latin typeface="Arial Narrow" panose="020B0604020202020204" pitchFamily="34" charset="0"/>
                <a:cs typeface="Arial Narrow" panose="020B0604020202020204" pitchFamily="34" charset="0"/>
              </a:defRPr>
            </a:lvl1pPr>
            <a:lvl2pPr marL="342900" indent="0">
              <a:buNone/>
              <a:defRPr/>
            </a:lvl2pPr>
          </a:lstStyle>
          <a:p>
            <a:pPr lvl="0"/>
            <a:r>
              <a:rPr lang="en-GB"/>
              <a:t>Footnote if required</a:t>
            </a:r>
            <a:endParaRPr lang="en-US"/>
          </a:p>
        </p:txBody>
      </p:sp>
      <p:sp>
        <p:nvSpPr>
          <p:cNvPr id="24" name="Slide Number Placeholder 7">
            <a:extLst>
              <a:ext uri="{FF2B5EF4-FFF2-40B4-BE49-F238E27FC236}">
                <a16:creationId xmlns:a16="http://schemas.microsoft.com/office/drawing/2014/main" id="{9E02D07A-A5BF-2846-A49E-917E97D5B849}"/>
              </a:ext>
            </a:extLst>
          </p:cNvPr>
          <p:cNvSpPr>
            <a:spLocks noGrp="1"/>
          </p:cNvSpPr>
          <p:nvPr>
            <p:ph type="sldNum" sz="quarter" idx="4"/>
          </p:nvPr>
        </p:nvSpPr>
        <p:spPr>
          <a:xfrm>
            <a:off x="8379416" y="4768200"/>
            <a:ext cx="523521"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5" name="Picture Placeholder 24">
            <a:extLst>
              <a:ext uri="{FF2B5EF4-FFF2-40B4-BE49-F238E27FC236}">
                <a16:creationId xmlns:a16="http://schemas.microsoft.com/office/drawing/2014/main" id="{B916BEDC-F5F1-C546-A5FE-DB6246C3BC41}"/>
              </a:ext>
            </a:extLst>
          </p:cNvPr>
          <p:cNvSpPr>
            <a:spLocks noGrp="1"/>
          </p:cNvSpPr>
          <p:nvPr>
            <p:ph type="pic" sz="quarter" idx="102"/>
          </p:nvPr>
        </p:nvSpPr>
        <p:spPr>
          <a:xfrm>
            <a:off x="837007"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noFill/>
          </a:ln>
        </p:spPr>
        <p:txBody>
          <a:bodyPr wrap="square">
            <a:noAutofit/>
          </a:bodyPr>
          <a:lstStyle>
            <a:lvl1pPr marL="0" indent="0">
              <a:buNone/>
              <a:defRPr>
                <a:solidFill>
                  <a:schemeClr val="bg1"/>
                </a:solidFill>
              </a:defRPr>
            </a:lvl1pPr>
          </a:lstStyle>
          <a:p>
            <a:r>
              <a:rPr lang="en-US"/>
              <a:t>Click icon to add picture</a:t>
            </a:r>
          </a:p>
        </p:txBody>
      </p:sp>
      <p:sp>
        <p:nvSpPr>
          <p:cNvPr id="26" name="Text Placeholder 2">
            <a:extLst>
              <a:ext uri="{FF2B5EF4-FFF2-40B4-BE49-F238E27FC236}">
                <a16:creationId xmlns:a16="http://schemas.microsoft.com/office/drawing/2014/main" id="{C3FFF05F-EF65-0B4E-9E90-C3D75117D189}"/>
              </a:ext>
            </a:extLst>
          </p:cNvPr>
          <p:cNvSpPr>
            <a:spLocks noGrp="1"/>
          </p:cNvSpPr>
          <p:nvPr>
            <p:ph type="body" sz="quarter" idx="65" hasCustomPrompt="1"/>
          </p:nvPr>
        </p:nvSpPr>
        <p:spPr>
          <a:xfrm>
            <a:off x="542925" y="3259833"/>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27" name="Text Placeholder 2">
            <a:extLst>
              <a:ext uri="{FF2B5EF4-FFF2-40B4-BE49-F238E27FC236}">
                <a16:creationId xmlns:a16="http://schemas.microsoft.com/office/drawing/2014/main" id="{7097CAE5-23EE-0E4A-998A-412273C349AE}"/>
              </a:ext>
            </a:extLst>
          </p:cNvPr>
          <p:cNvSpPr>
            <a:spLocks noGrp="1"/>
          </p:cNvSpPr>
          <p:nvPr>
            <p:ph type="body" sz="quarter" idx="82" hasCustomPrompt="1"/>
          </p:nvPr>
        </p:nvSpPr>
        <p:spPr>
          <a:xfrm>
            <a:off x="542925" y="3550984"/>
            <a:ext cx="1605617" cy="897983"/>
          </a:xfrm>
          <a:prstGeom prst="rect">
            <a:avLst/>
          </a:prstGeom>
        </p:spPr>
        <p:txBody>
          <a:bodyPr>
            <a:noAutofit/>
          </a:bodyPr>
          <a:lstStyle>
            <a:lvl1pPr marL="0" indent="0" algn="ctr">
              <a:buNone/>
              <a:defRPr sz="1100" b="0">
                <a:solidFill>
                  <a:schemeClr val="bg1"/>
                </a:solidFill>
              </a:defRPr>
            </a:lvl1pPr>
            <a:lvl2pPr marL="342900" indent="0">
              <a:buNone/>
              <a:defRPr/>
            </a:lvl2pPr>
          </a:lstStyle>
          <a:p>
            <a:pPr lvl="0"/>
            <a:r>
              <a:rPr lang="en-GB"/>
              <a:t>Click here</a:t>
            </a:r>
            <a:endParaRPr lang="en-US"/>
          </a:p>
        </p:txBody>
      </p:sp>
      <p:sp>
        <p:nvSpPr>
          <p:cNvPr id="28" name="Picture Placeholder 27">
            <a:extLst>
              <a:ext uri="{FF2B5EF4-FFF2-40B4-BE49-F238E27FC236}">
                <a16:creationId xmlns:a16="http://schemas.microsoft.com/office/drawing/2014/main" id="{72A1BD0C-0F7A-CF47-B7B2-8384309268C7}"/>
              </a:ext>
            </a:extLst>
          </p:cNvPr>
          <p:cNvSpPr>
            <a:spLocks noGrp="1"/>
          </p:cNvSpPr>
          <p:nvPr>
            <p:ph type="pic" sz="quarter" idx="103"/>
          </p:nvPr>
        </p:nvSpPr>
        <p:spPr>
          <a:xfrm>
            <a:off x="2713308"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noFill/>
          </a:ln>
        </p:spPr>
        <p:txBody>
          <a:bodyPr wrap="square">
            <a:noAutofit/>
          </a:bodyPr>
          <a:lstStyle>
            <a:lvl1pPr marL="0" indent="0">
              <a:buNone/>
              <a:defRPr>
                <a:solidFill>
                  <a:schemeClr val="bg1"/>
                </a:solidFill>
              </a:defRPr>
            </a:lvl1pPr>
          </a:lstStyle>
          <a:p>
            <a:r>
              <a:rPr lang="en-US"/>
              <a:t>Click icon to add picture</a:t>
            </a:r>
          </a:p>
        </p:txBody>
      </p:sp>
      <p:sp>
        <p:nvSpPr>
          <p:cNvPr id="29" name="Text Placeholder 2">
            <a:extLst>
              <a:ext uri="{FF2B5EF4-FFF2-40B4-BE49-F238E27FC236}">
                <a16:creationId xmlns:a16="http://schemas.microsoft.com/office/drawing/2014/main" id="{42B5E869-A930-D342-99FD-F641826F622A}"/>
              </a:ext>
            </a:extLst>
          </p:cNvPr>
          <p:cNvSpPr>
            <a:spLocks noGrp="1"/>
          </p:cNvSpPr>
          <p:nvPr>
            <p:ph type="body" sz="quarter" idx="104" hasCustomPrompt="1"/>
          </p:nvPr>
        </p:nvSpPr>
        <p:spPr>
          <a:xfrm>
            <a:off x="2419226" y="3259833"/>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30" name="Text Placeholder 2">
            <a:extLst>
              <a:ext uri="{FF2B5EF4-FFF2-40B4-BE49-F238E27FC236}">
                <a16:creationId xmlns:a16="http://schemas.microsoft.com/office/drawing/2014/main" id="{B18D8A1E-235D-8B4B-9DEB-AFEA1A93CEBA}"/>
              </a:ext>
            </a:extLst>
          </p:cNvPr>
          <p:cNvSpPr>
            <a:spLocks noGrp="1"/>
          </p:cNvSpPr>
          <p:nvPr>
            <p:ph type="body" sz="quarter" idx="105" hasCustomPrompt="1"/>
          </p:nvPr>
        </p:nvSpPr>
        <p:spPr>
          <a:xfrm>
            <a:off x="2419226" y="3550984"/>
            <a:ext cx="1605617" cy="897983"/>
          </a:xfrm>
          <a:prstGeom prst="rect">
            <a:avLst/>
          </a:prstGeom>
        </p:spPr>
        <p:txBody>
          <a:bodyPr>
            <a:noAutofit/>
          </a:bodyPr>
          <a:lstStyle>
            <a:lvl1pPr marL="0" indent="0" algn="ctr">
              <a:buNone/>
              <a:defRPr sz="1100" b="0">
                <a:solidFill>
                  <a:schemeClr val="bg1"/>
                </a:solidFill>
              </a:defRPr>
            </a:lvl1pPr>
            <a:lvl2pPr marL="342900" indent="0">
              <a:buNone/>
              <a:defRPr/>
            </a:lvl2pPr>
          </a:lstStyle>
          <a:p>
            <a:pPr lvl="0"/>
            <a:r>
              <a:rPr lang="en-GB"/>
              <a:t>Click here</a:t>
            </a:r>
            <a:endParaRPr lang="en-US"/>
          </a:p>
        </p:txBody>
      </p:sp>
      <p:sp>
        <p:nvSpPr>
          <p:cNvPr id="31" name="Picture Placeholder 30">
            <a:extLst>
              <a:ext uri="{FF2B5EF4-FFF2-40B4-BE49-F238E27FC236}">
                <a16:creationId xmlns:a16="http://schemas.microsoft.com/office/drawing/2014/main" id="{7AA95551-CB2E-6848-A8BC-2D4141606D3B}"/>
              </a:ext>
            </a:extLst>
          </p:cNvPr>
          <p:cNvSpPr>
            <a:spLocks noGrp="1"/>
          </p:cNvSpPr>
          <p:nvPr>
            <p:ph type="pic" sz="quarter" idx="109"/>
          </p:nvPr>
        </p:nvSpPr>
        <p:spPr>
          <a:xfrm>
            <a:off x="4595547"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noFill/>
          </a:ln>
        </p:spPr>
        <p:txBody>
          <a:bodyPr wrap="square">
            <a:noAutofit/>
          </a:bodyPr>
          <a:lstStyle>
            <a:lvl1pPr marL="0" indent="0">
              <a:buNone/>
              <a:defRPr>
                <a:solidFill>
                  <a:schemeClr val="bg1"/>
                </a:solidFill>
              </a:defRPr>
            </a:lvl1pPr>
          </a:lstStyle>
          <a:p>
            <a:r>
              <a:rPr lang="en-US"/>
              <a:t>Click icon to add picture</a:t>
            </a:r>
          </a:p>
        </p:txBody>
      </p:sp>
      <p:sp>
        <p:nvSpPr>
          <p:cNvPr id="32" name="Text Placeholder 2">
            <a:extLst>
              <a:ext uri="{FF2B5EF4-FFF2-40B4-BE49-F238E27FC236}">
                <a16:creationId xmlns:a16="http://schemas.microsoft.com/office/drawing/2014/main" id="{D1B14A2E-41E7-714E-9B12-2FA86D92B868}"/>
              </a:ext>
            </a:extLst>
          </p:cNvPr>
          <p:cNvSpPr>
            <a:spLocks noGrp="1"/>
          </p:cNvSpPr>
          <p:nvPr>
            <p:ph type="body" sz="quarter" idx="110" hasCustomPrompt="1"/>
          </p:nvPr>
        </p:nvSpPr>
        <p:spPr>
          <a:xfrm>
            <a:off x="4301465" y="3259833"/>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33" name="Text Placeholder 2">
            <a:extLst>
              <a:ext uri="{FF2B5EF4-FFF2-40B4-BE49-F238E27FC236}">
                <a16:creationId xmlns:a16="http://schemas.microsoft.com/office/drawing/2014/main" id="{A02BE7F7-89E9-D44A-9079-3D7B60281BB5}"/>
              </a:ext>
            </a:extLst>
          </p:cNvPr>
          <p:cNvSpPr>
            <a:spLocks noGrp="1"/>
          </p:cNvSpPr>
          <p:nvPr>
            <p:ph type="body" sz="quarter" idx="111" hasCustomPrompt="1"/>
          </p:nvPr>
        </p:nvSpPr>
        <p:spPr>
          <a:xfrm>
            <a:off x="4301465" y="3550984"/>
            <a:ext cx="1605617" cy="897983"/>
          </a:xfrm>
          <a:prstGeom prst="rect">
            <a:avLst/>
          </a:prstGeom>
        </p:spPr>
        <p:txBody>
          <a:bodyPr>
            <a:noAutofit/>
          </a:bodyPr>
          <a:lstStyle>
            <a:lvl1pPr marL="0" indent="0" algn="ctr">
              <a:buNone/>
              <a:defRPr sz="1100" b="0">
                <a:solidFill>
                  <a:schemeClr val="bg1"/>
                </a:solidFill>
              </a:defRPr>
            </a:lvl1pPr>
            <a:lvl2pPr marL="342900" indent="0">
              <a:buNone/>
              <a:defRPr/>
            </a:lvl2pPr>
          </a:lstStyle>
          <a:p>
            <a:pPr lvl="0"/>
            <a:r>
              <a:rPr lang="en-GB"/>
              <a:t>Click here</a:t>
            </a:r>
            <a:endParaRPr lang="en-US"/>
          </a:p>
        </p:txBody>
      </p:sp>
      <p:sp>
        <p:nvSpPr>
          <p:cNvPr id="34" name="Picture Placeholder 33">
            <a:extLst>
              <a:ext uri="{FF2B5EF4-FFF2-40B4-BE49-F238E27FC236}">
                <a16:creationId xmlns:a16="http://schemas.microsoft.com/office/drawing/2014/main" id="{5BDD8AA9-53DB-A74F-AF88-E020F8115D3A}"/>
              </a:ext>
            </a:extLst>
          </p:cNvPr>
          <p:cNvSpPr>
            <a:spLocks noGrp="1"/>
          </p:cNvSpPr>
          <p:nvPr>
            <p:ph type="pic" sz="quarter" idx="115"/>
          </p:nvPr>
        </p:nvSpPr>
        <p:spPr>
          <a:xfrm>
            <a:off x="6477786" y="2107979"/>
            <a:ext cx="1035646" cy="1035646"/>
          </a:xfrm>
          <a:custGeom>
            <a:avLst/>
            <a:gdLst>
              <a:gd name="connsiteX0" fmla="*/ 517823 w 1035646"/>
              <a:gd name="connsiteY0" fmla="*/ 0 h 1035646"/>
              <a:gd name="connsiteX1" fmla="*/ 1035646 w 1035646"/>
              <a:gd name="connsiteY1" fmla="*/ 517823 h 1035646"/>
              <a:gd name="connsiteX2" fmla="*/ 517823 w 1035646"/>
              <a:gd name="connsiteY2" fmla="*/ 1035646 h 1035646"/>
              <a:gd name="connsiteX3" fmla="*/ 0 w 1035646"/>
              <a:gd name="connsiteY3" fmla="*/ 517823 h 1035646"/>
              <a:gd name="connsiteX4" fmla="*/ 517823 w 1035646"/>
              <a:gd name="connsiteY4" fmla="*/ 0 h 103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646" h="1035646">
                <a:moveTo>
                  <a:pt x="517823" y="0"/>
                </a:moveTo>
                <a:cubicBezTo>
                  <a:pt x="803809" y="0"/>
                  <a:pt x="1035646" y="231837"/>
                  <a:pt x="1035646" y="517823"/>
                </a:cubicBezTo>
                <a:cubicBezTo>
                  <a:pt x="1035646" y="803809"/>
                  <a:pt x="803809" y="1035646"/>
                  <a:pt x="517823" y="1035646"/>
                </a:cubicBezTo>
                <a:cubicBezTo>
                  <a:pt x="231837" y="1035646"/>
                  <a:pt x="0" y="803809"/>
                  <a:pt x="0" y="517823"/>
                </a:cubicBezTo>
                <a:cubicBezTo>
                  <a:pt x="0" y="231837"/>
                  <a:pt x="231837" y="0"/>
                  <a:pt x="517823" y="0"/>
                </a:cubicBezTo>
                <a:close/>
              </a:path>
            </a:pathLst>
          </a:custGeom>
          <a:ln w="12700">
            <a:noFill/>
          </a:ln>
        </p:spPr>
        <p:txBody>
          <a:bodyPr wrap="square">
            <a:noAutofit/>
          </a:bodyPr>
          <a:lstStyle>
            <a:lvl1pPr marL="0" indent="0">
              <a:buNone/>
              <a:defRPr>
                <a:solidFill>
                  <a:schemeClr val="bg1"/>
                </a:solidFill>
              </a:defRPr>
            </a:lvl1pPr>
          </a:lstStyle>
          <a:p>
            <a:r>
              <a:rPr lang="en-US"/>
              <a:t>Click icon to add picture</a:t>
            </a:r>
          </a:p>
        </p:txBody>
      </p:sp>
      <p:sp>
        <p:nvSpPr>
          <p:cNvPr id="35" name="Text Placeholder 2">
            <a:extLst>
              <a:ext uri="{FF2B5EF4-FFF2-40B4-BE49-F238E27FC236}">
                <a16:creationId xmlns:a16="http://schemas.microsoft.com/office/drawing/2014/main" id="{7BBAE451-FFDE-0F4D-BCAF-2FBAB755E01C}"/>
              </a:ext>
            </a:extLst>
          </p:cNvPr>
          <p:cNvSpPr>
            <a:spLocks noGrp="1"/>
          </p:cNvSpPr>
          <p:nvPr>
            <p:ph type="body" sz="quarter" idx="116" hasCustomPrompt="1"/>
          </p:nvPr>
        </p:nvSpPr>
        <p:spPr>
          <a:xfrm>
            <a:off x="6183704" y="3259833"/>
            <a:ext cx="1605617" cy="226498"/>
          </a:xfrm>
          <a:prstGeom prst="rect">
            <a:avLst/>
          </a:prstGeom>
        </p:spPr>
        <p:txBody>
          <a:bodyPr>
            <a:noAutofit/>
          </a:bodyPr>
          <a:lstStyle>
            <a:lvl1pPr marL="0" indent="0" algn="ctr">
              <a:buNone/>
              <a:defRPr sz="1200" b="1">
                <a:solidFill>
                  <a:schemeClr val="bg1"/>
                </a:solidFill>
              </a:defRPr>
            </a:lvl1pPr>
            <a:lvl2pPr marL="342900" indent="0">
              <a:buNone/>
              <a:defRPr/>
            </a:lvl2pPr>
          </a:lstStyle>
          <a:p>
            <a:pPr lvl="0"/>
            <a:r>
              <a:rPr lang="en-GB"/>
              <a:t>Click here</a:t>
            </a:r>
            <a:endParaRPr lang="en-US"/>
          </a:p>
        </p:txBody>
      </p:sp>
      <p:sp>
        <p:nvSpPr>
          <p:cNvPr id="36" name="Text Placeholder 2">
            <a:extLst>
              <a:ext uri="{FF2B5EF4-FFF2-40B4-BE49-F238E27FC236}">
                <a16:creationId xmlns:a16="http://schemas.microsoft.com/office/drawing/2014/main" id="{9D4DB348-4066-F34E-8ECD-5332D961239C}"/>
              </a:ext>
            </a:extLst>
          </p:cNvPr>
          <p:cNvSpPr>
            <a:spLocks noGrp="1"/>
          </p:cNvSpPr>
          <p:nvPr>
            <p:ph type="body" sz="quarter" idx="117" hasCustomPrompt="1"/>
          </p:nvPr>
        </p:nvSpPr>
        <p:spPr>
          <a:xfrm>
            <a:off x="6183704" y="3550984"/>
            <a:ext cx="1605617" cy="897983"/>
          </a:xfrm>
          <a:prstGeom prst="rect">
            <a:avLst/>
          </a:prstGeom>
        </p:spPr>
        <p:txBody>
          <a:bodyPr>
            <a:noAutofit/>
          </a:bodyPr>
          <a:lstStyle>
            <a:lvl1pPr marL="0" indent="0" algn="ctr">
              <a:buNone/>
              <a:defRPr sz="1100" b="0">
                <a:solidFill>
                  <a:schemeClr val="bg1"/>
                </a:solidFill>
              </a:defRPr>
            </a:lvl1pPr>
            <a:lvl2pPr marL="342900" indent="0">
              <a:buNone/>
              <a:defRPr/>
            </a:lvl2pPr>
          </a:lstStyle>
          <a:p>
            <a:pPr lvl="0"/>
            <a:r>
              <a:rPr lang="en-GB"/>
              <a:t>Click here</a:t>
            </a:r>
            <a:endParaRPr lang="en-US"/>
          </a:p>
        </p:txBody>
      </p:sp>
      <p:sp>
        <p:nvSpPr>
          <p:cNvPr id="7" name="Rectangle 6">
            <a:extLst>
              <a:ext uri="{FF2B5EF4-FFF2-40B4-BE49-F238E27FC236}">
                <a16:creationId xmlns:a16="http://schemas.microsoft.com/office/drawing/2014/main" id="{FCA0B6BE-33A5-D395-EDBE-F7C8FEA6DF05}"/>
              </a:ext>
            </a:extLst>
          </p:cNvPr>
          <p:cNvSpPr/>
          <p:nvPr userDrawn="1"/>
        </p:nvSpPr>
        <p:spPr>
          <a:xfrm>
            <a:off x="543923" y="5092502"/>
            <a:ext cx="8600078"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30344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text on blue">
    <p:bg>
      <p:bgPr>
        <a:solidFill>
          <a:srgbClr val="0A395B"/>
        </a:solid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9530D350-AB8E-3545-9B8C-F6E2EA859694}"/>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9" name="Text Placeholder 21">
            <a:extLst>
              <a:ext uri="{FF2B5EF4-FFF2-40B4-BE49-F238E27FC236}">
                <a16:creationId xmlns:a16="http://schemas.microsoft.com/office/drawing/2014/main" id="{A75D4DFE-60E1-7842-9F36-6F4243CB7A7D}"/>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0096FF"/>
                </a:solidFill>
              </a:defRPr>
            </a:lvl1pPr>
          </a:lstStyle>
          <a:p>
            <a:pPr lvl="0"/>
            <a:r>
              <a:rPr lang="en-GB"/>
              <a:t>Click to add subtitle</a:t>
            </a:r>
          </a:p>
        </p:txBody>
      </p:sp>
      <p:sp>
        <p:nvSpPr>
          <p:cNvPr id="10" name="Slide Number Placeholder 7">
            <a:extLst>
              <a:ext uri="{FF2B5EF4-FFF2-40B4-BE49-F238E27FC236}">
                <a16:creationId xmlns:a16="http://schemas.microsoft.com/office/drawing/2014/main" id="{29C21A50-32C1-164C-98DC-F33181782C7E}"/>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23">
            <a:extLst>
              <a:ext uri="{FF2B5EF4-FFF2-40B4-BE49-F238E27FC236}">
                <a16:creationId xmlns:a16="http://schemas.microsoft.com/office/drawing/2014/main" id="{176D6B2A-5745-F1BE-C0FD-7269B87C553D}"/>
              </a:ext>
            </a:extLst>
          </p:cNvPr>
          <p:cNvSpPr>
            <a:spLocks noGrp="1"/>
          </p:cNvSpPr>
          <p:nvPr>
            <p:ph type="body" sz="quarter" idx="21" hasCustomPrompt="1"/>
          </p:nvPr>
        </p:nvSpPr>
        <p:spPr>
          <a:xfrm>
            <a:off x="542925" y="1509196"/>
            <a:ext cx="7972425" cy="3024909"/>
          </a:xfrm>
          <a:prstGeom prst="rect">
            <a:avLst/>
          </a:prstGeom>
        </p:spPr>
        <p:txBody>
          <a:bodyPr numCol="1" spcCol="180000">
            <a:noAutofit/>
          </a:bodyPr>
          <a:lstStyle>
            <a:lvl1pPr marL="0" indent="0">
              <a:lnSpc>
                <a:spcPts val="2300"/>
              </a:lnSpc>
              <a:spcAft>
                <a:spcPts val="300"/>
              </a:spcAft>
              <a:buFont typeface="Arial" panose="020B0604020202020204" pitchFamily="34" charset="0"/>
              <a:buNone/>
              <a:defRPr>
                <a:solidFill>
                  <a:schemeClr val="bg1"/>
                </a:solidFill>
              </a:defRPr>
            </a:lvl1pPr>
          </a:lstStyle>
          <a:p>
            <a:pPr lvl="0"/>
            <a:r>
              <a:rPr lang="en-GB"/>
              <a:t>Click to add single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t>
            </a:r>
            <a:r>
              <a:rPr lang="en-GB" err="1"/>
              <a:t>risus</a:t>
            </a:r>
            <a:r>
              <a:rPr lang="en-GB"/>
              <a:t> </a:t>
            </a:r>
            <a:r>
              <a:rPr lang="en-GB" err="1"/>
              <a:t>viverra</a:t>
            </a:r>
            <a:r>
              <a:rPr lang="en-GB"/>
              <a:t> </a:t>
            </a:r>
            <a:r>
              <a:rPr lang="en-GB" err="1"/>
              <a:t>adipiscing</a:t>
            </a:r>
            <a:r>
              <a:rPr lang="en-GB"/>
              <a:t> at in </a:t>
            </a:r>
            <a:r>
              <a:rPr lang="en-GB" err="1"/>
              <a:t>tellus</a:t>
            </a:r>
            <a:r>
              <a:rPr lang="en-GB"/>
              <a:t> integer </a:t>
            </a:r>
            <a:r>
              <a:rPr lang="en-GB" err="1"/>
              <a:t>feugiat</a:t>
            </a:r>
            <a:r>
              <a:rPr lang="en-GB"/>
              <a:t>.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r>
              <a:rPr lang="en-GB" err="1"/>
              <a:t>Tortor</a:t>
            </a:r>
            <a:r>
              <a:rPr lang="en-GB"/>
              <a:t> </a:t>
            </a:r>
            <a:r>
              <a:rPr lang="en-GB" err="1"/>
              <a:t>aliquam</a:t>
            </a:r>
            <a:r>
              <a:rPr lang="en-GB"/>
              <a:t> </a:t>
            </a:r>
            <a:r>
              <a:rPr lang="en-GB" err="1"/>
              <a:t>nulla</a:t>
            </a:r>
            <a:r>
              <a:rPr lang="en-GB"/>
              <a:t> </a:t>
            </a:r>
            <a:r>
              <a:rPr lang="en-GB" err="1"/>
              <a:t>facilisi</a:t>
            </a:r>
            <a:r>
              <a:rPr lang="en-GB"/>
              <a:t> </a:t>
            </a:r>
            <a:r>
              <a:rPr lang="en-GB" err="1"/>
              <a:t>cras</a:t>
            </a:r>
            <a:r>
              <a:rPr lang="en-GB"/>
              <a:t> fermentum. </a:t>
            </a:r>
            <a:r>
              <a:rPr lang="en-GB" err="1"/>
              <a:t>Malesuada</a:t>
            </a:r>
            <a:r>
              <a:rPr lang="en-GB"/>
              <a:t> </a:t>
            </a:r>
            <a:r>
              <a:rPr lang="en-GB" err="1"/>
              <a:t>nunc</a:t>
            </a:r>
            <a:r>
              <a:rPr lang="en-GB"/>
              <a:t> </a:t>
            </a:r>
            <a:r>
              <a:rPr lang="en-GB" err="1"/>
              <a:t>vel</a:t>
            </a:r>
            <a:r>
              <a:rPr lang="en-GB"/>
              <a:t> </a:t>
            </a:r>
            <a:r>
              <a:rPr lang="en-GB" err="1"/>
              <a:t>risus</a:t>
            </a:r>
            <a:r>
              <a:rPr lang="en-GB"/>
              <a:t> </a:t>
            </a:r>
            <a:r>
              <a:rPr lang="en-GB" err="1"/>
              <a:t>commodo</a:t>
            </a:r>
            <a:r>
              <a:rPr lang="en-GB"/>
              <a:t> </a:t>
            </a:r>
            <a:r>
              <a:rPr lang="en-GB" err="1"/>
              <a:t>viverra</a:t>
            </a:r>
            <a:r>
              <a:rPr lang="en-GB"/>
              <a:t> </a:t>
            </a: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a:t>
            </a:r>
            <a:r>
              <a:rPr lang="en-GB" err="1"/>
              <a:t>Dapibus</a:t>
            </a:r>
            <a:r>
              <a:rPr lang="en-GB"/>
              <a:t> </a:t>
            </a:r>
            <a:r>
              <a:rPr lang="en-GB" err="1"/>
              <a:t>ultrices</a:t>
            </a:r>
            <a:r>
              <a:rPr lang="en-GB"/>
              <a:t> in </a:t>
            </a:r>
            <a:r>
              <a:rPr lang="en-GB" err="1"/>
              <a:t>iaculis</a:t>
            </a:r>
            <a:r>
              <a:rPr lang="en-GB"/>
              <a:t> </a:t>
            </a:r>
            <a:r>
              <a:rPr lang="en-GB" err="1"/>
              <a:t>nunc</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a:t>
            </a:r>
          </a:p>
          <a:p>
            <a:pPr lvl="0"/>
            <a:endParaRPr lang="en-GB"/>
          </a:p>
        </p:txBody>
      </p:sp>
      <p:sp>
        <p:nvSpPr>
          <p:cNvPr id="13" name="Rectangle 12">
            <a:extLst>
              <a:ext uri="{FF2B5EF4-FFF2-40B4-BE49-F238E27FC236}">
                <a16:creationId xmlns:a16="http://schemas.microsoft.com/office/drawing/2014/main" id="{F8051067-013C-BC8D-ECA8-637AA5AAB017}"/>
              </a:ext>
            </a:extLst>
          </p:cNvPr>
          <p:cNvSpPr/>
          <p:nvPr userDrawn="1"/>
        </p:nvSpPr>
        <p:spPr>
          <a:xfrm>
            <a:off x="543922" y="5092502"/>
            <a:ext cx="8600077"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518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Light">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a:prstGeom prst="rect">
            <a:avLst/>
          </a:prstGeom>
        </p:spPr>
        <p:txBody>
          <a:bodyPr>
            <a:normAutofit/>
          </a:bodyPr>
          <a:lstStyle>
            <a:lvl1pPr marL="0" indent="0">
              <a:buNone/>
              <a:defRPr sz="1600" b="1" i="0">
                <a:solidFill>
                  <a:srgbClr val="0073A0"/>
                </a:solidFill>
                <a:latin typeface="Source Sans Pro" panose="020B0503030403020204" pitchFamily="34" charset="0"/>
                <a:cs typeface="Arial" panose="020B0604020202020204" pitchFamily="34" charset="0"/>
              </a:defRPr>
            </a:lvl1pPr>
          </a:lstStyle>
          <a:p>
            <a:pPr lvl="0"/>
            <a:r>
              <a:rPr lang="en-GB"/>
              <a:t>Click to add subtitle</a:t>
            </a:r>
            <a:endParaRPr lang="en-US"/>
          </a:p>
        </p:txBody>
      </p:sp>
      <p:sp>
        <p:nvSpPr>
          <p:cNvPr id="2" name="Text Placeholder 4">
            <a:extLst>
              <a:ext uri="{FF2B5EF4-FFF2-40B4-BE49-F238E27FC236}">
                <a16:creationId xmlns:a16="http://schemas.microsoft.com/office/drawing/2014/main" id="{50DB1F15-37EC-C830-706B-5BCF91B821EC}"/>
              </a:ext>
            </a:extLst>
          </p:cNvPr>
          <p:cNvSpPr>
            <a:spLocks noGrp="1"/>
          </p:cNvSpPr>
          <p:nvPr>
            <p:ph type="body" sz="quarter" idx="13" hasCustomPrompt="1"/>
          </p:nvPr>
        </p:nvSpPr>
        <p:spPr>
          <a:xfrm>
            <a:off x="1056915" y="2384145"/>
            <a:ext cx="6968919" cy="1080950"/>
          </a:xfrm>
          <a:prstGeom prst="rect">
            <a:avLst/>
          </a:prstGeom>
        </p:spPr>
        <p:txBody>
          <a:bodyPr>
            <a:noAutofit/>
          </a:bodyPr>
          <a:lstStyle>
            <a:lvl1pPr marL="0" indent="0" algn="l">
              <a:lnSpc>
                <a:spcPts val="4000"/>
              </a:lnSpc>
              <a:buNone/>
              <a:defRPr sz="3750" b="1">
                <a:solidFill>
                  <a:srgbClr val="003E60"/>
                </a:solidFill>
              </a:defRPr>
            </a:lvl1pPr>
          </a:lstStyle>
          <a:p>
            <a:pPr lvl="0"/>
            <a:r>
              <a:rPr lang="en-US"/>
              <a:t>Click to edit</a:t>
            </a:r>
            <a:br>
              <a:rPr lang="en-US"/>
            </a:br>
            <a:r>
              <a:rPr lang="en-US"/>
              <a:t>Master text styles</a:t>
            </a:r>
          </a:p>
        </p:txBody>
      </p:sp>
      <p:sp>
        <p:nvSpPr>
          <p:cNvPr id="3" name="Text Placeholder 4">
            <a:extLst>
              <a:ext uri="{FF2B5EF4-FFF2-40B4-BE49-F238E27FC236}">
                <a16:creationId xmlns:a16="http://schemas.microsoft.com/office/drawing/2014/main" id="{3449DD78-0BAA-FDBA-DD0E-0511BC7D3FF4}"/>
              </a:ext>
            </a:extLst>
          </p:cNvPr>
          <p:cNvSpPr>
            <a:spLocks noGrp="1"/>
          </p:cNvSpPr>
          <p:nvPr>
            <p:ph type="body" sz="quarter" idx="15" hasCustomPrompt="1"/>
          </p:nvPr>
        </p:nvSpPr>
        <p:spPr>
          <a:xfrm>
            <a:off x="1056915" y="4330486"/>
            <a:ext cx="6968558" cy="368896"/>
          </a:xfrm>
          <a:prstGeom prst="rect">
            <a:avLst/>
          </a:prstGeom>
        </p:spPr>
        <p:txBody>
          <a:bodyPr>
            <a:noAutofit/>
          </a:bodyPr>
          <a:lstStyle>
            <a:lvl1pPr marL="0" indent="0" algn="l">
              <a:buNone/>
              <a:defRPr sz="1350" b="0" i="0" baseline="0">
                <a:solidFill>
                  <a:schemeClr val="bg1">
                    <a:lumMod val="65000"/>
                  </a:schemeClr>
                </a:solidFill>
                <a:latin typeface="Source Sans Pro Semibold" panose="020B0603030403020204" pitchFamily="34" charset="0"/>
                <a:ea typeface="Source Sans Pro Semibold" panose="020B0603030403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a:t>Click to add presenter | date</a:t>
            </a:r>
          </a:p>
        </p:txBody>
      </p:sp>
      <p:pic>
        <p:nvPicPr>
          <p:cNvPr id="4" name="Picture 3" descr="Logo, company name&#10;&#10;Description automatically generated">
            <a:extLst>
              <a:ext uri="{FF2B5EF4-FFF2-40B4-BE49-F238E27FC236}">
                <a16:creationId xmlns:a16="http://schemas.microsoft.com/office/drawing/2014/main" id="{C83ADCCC-5A96-0066-844E-71118B0AAEE5}"/>
              </a:ext>
            </a:extLst>
          </p:cNvPr>
          <p:cNvPicPr>
            <a:picLocks noChangeAspect="1"/>
          </p:cNvPicPr>
          <p:nvPr userDrawn="1"/>
        </p:nvPicPr>
        <p:blipFill>
          <a:blip r:embed="rId2"/>
          <a:stretch>
            <a:fillRect/>
          </a:stretch>
        </p:blipFill>
        <p:spPr>
          <a:xfrm>
            <a:off x="972765" y="434282"/>
            <a:ext cx="1433006" cy="858913"/>
          </a:xfrm>
          <a:prstGeom prst="rect">
            <a:avLst/>
          </a:prstGeom>
        </p:spPr>
      </p:pic>
      <p:sp>
        <p:nvSpPr>
          <p:cNvPr id="8" name="Rectangle 7">
            <a:extLst>
              <a:ext uri="{FF2B5EF4-FFF2-40B4-BE49-F238E27FC236}">
                <a16:creationId xmlns:a16="http://schemas.microsoft.com/office/drawing/2014/main" id="{04B0D8A2-B580-C924-F819-C39D2DFE8570}"/>
              </a:ext>
            </a:extLst>
          </p:cNvPr>
          <p:cNvSpPr/>
          <p:nvPr userDrawn="1"/>
        </p:nvSpPr>
        <p:spPr>
          <a:xfrm>
            <a:off x="1132367" y="5087632"/>
            <a:ext cx="8011633"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26775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entred one column no line on blue">
    <p:bg>
      <p:bgPr>
        <a:solidFill>
          <a:srgbClr val="0A395B"/>
        </a:solid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9530D350-AB8E-3545-9B8C-F6E2EA859694}"/>
              </a:ext>
            </a:extLst>
          </p:cNvPr>
          <p:cNvSpPr>
            <a:spLocks noGrp="1"/>
          </p:cNvSpPr>
          <p:nvPr>
            <p:ph type="title" hasCustomPrompt="1"/>
          </p:nvPr>
        </p:nvSpPr>
        <p:spPr>
          <a:xfrm>
            <a:off x="543923" y="694533"/>
            <a:ext cx="7971766" cy="379161"/>
          </a:xfrm>
          <a:prstGeom prst="rect">
            <a:avLst/>
          </a:prstGeom>
        </p:spPr>
        <p:txBody>
          <a:bodyPr>
            <a:noAutofit/>
          </a:bodyPr>
          <a:lstStyle>
            <a:lvl1pPr algn="ct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9" name="Text Placeholder 21">
            <a:extLst>
              <a:ext uri="{FF2B5EF4-FFF2-40B4-BE49-F238E27FC236}">
                <a16:creationId xmlns:a16="http://schemas.microsoft.com/office/drawing/2014/main" id="{A75D4DFE-60E1-7842-9F36-6F4243CB7A7D}"/>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lgn="ctr">
              <a:buNone/>
              <a:defRPr b="1">
                <a:solidFill>
                  <a:srgbClr val="FFE000"/>
                </a:solidFill>
              </a:defRPr>
            </a:lvl1pPr>
          </a:lstStyle>
          <a:p>
            <a:pPr lvl="0"/>
            <a:r>
              <a:rPr lang="en-GB"/>
              <a:t>Click to add subtitle</a:t>
            </a:r>
          </a:p>
        </p:txBody>
      </p:sp>
      <p:sp>
        <p:nvSpPr>
          <p:cNvPr id="10" name="Slide Number Placeholder 7">
            <a:extLst>
              <a:ext uri="{FF2B5EF4-FFF2-40B4-BE49-F238E27FC236}">
                <a16:creationId xmlns:a16="http://schemas.microsoft.com/office/drawing/2014/main" id="{29C21A50-32C1-164C-98DC-F33181782C7E}"/>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23">
            <a:extLst>
              <a:ext uri="{FF2B5EF4-FFF2-40B4-BE49-F238E27FC236}">
                <a16:creationId xmlns:a16="http://schemas.microsoft.com/office/drawing/2014/main" id="{293DBD81-AD17-343F-5CC4-5BC639A0CED0}"/>
              </a:ext>
            </a:extLst>
          </p:cNvPr>
          <p:cNvSpPr>
            <a:spLocks noGrp="1"/>
          </p:cNvSpPr>
          <p:nvPr>
            <p:ph type="body" sz="quarter" idx="21" hasCustomPrompt="1"/>
          </p:nvPr>
        </p:nvSpPr>
        <p:spPr>
          <a:xfrm>
            <a:off x="542925" y="1509196"/>
            <a:ext cx="7972425" cy="3024909"/>
          </a:xfrm>
          <a:prstGeom prst="rect">
            <a:avLst/>
          </a:prstGeom>
        </p:spPr>
        <p:txBody>
          <a:bodyPr numCol="1" spcCol="180000">
            <a:noAutofit/>
          </a:bodyPr>
          <a:lstStyle>
            <a:lvl1pPr marL="0" indent="0" algn="ctr">
              <a:buFont typeface="Arial" panose="020B0604020202020204" pitchFamily="34" charset="0"/>
              <a:buNone/>
              <a:defRPr>
                <a:solidFill>
                  <a:schemeClr val="bg1"/>
                </a:solidFill>
              </a:defRPr>
            </a:lvl1pPr>
          </a:lstStyle>
          <a:p>
            <a:pPr lvl="0"/>
            <a:r>
              <a:rPr lang="en-GB"/>
              <a:t>Click to add single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t>
            </a:r>
            <a:r>
              <a:rPr lang="en-GB" err="1"/>
              <a:t>risus</a:t>
            </a:r>
            <a:r>
              <a:rPr lang="en-GB"/>
              <a:t> </a:t>
            </a:r>
            <a:r>
              <a:rPr lang="en-GB" err="1"/>
              <a:t>viverra</a:t>
            </a:r>
            <a:r>
              <a:rPr lang="en-GB"/>
              <a:t> </a:t>
            </a:r>
            <a:r>
              <a:rPr lang="en-GB" err="1"/>
              <a:t>adipiscing</a:t>
            </a:r>
            <a:r>
              <a:rPr lang="en-GB"/>
              <a:t> at in </a:t>
            </a:r>
            <a:r>
              <a:rPr lang="en-GB" err="1"/>
              <a:t>tellus</a:t>
            </a:r>
            <a:r>
              <a:rPr lang="en-GB"/>
              <a:t> integer </a:t>
            </a:r>
            <a:r>
              <a:rPr lang="en-GB" err="1"/>
              <a:t>feugiat</a:t>
            </a:r>
            <a:r>
              <a:rPr lang="en-GB"/>
              <a:t>. </a:t>
            </a:r>
            <a:r>
              <a:rPr lang="en-GB" err="1"/>
              <a:t>Egestas</a:t>
            </a:r>
            <a:r>
              <a:rPr lang="en-GB"/>
              <a:t> </a:t>
            </a:r>
            <a:r>
              <a:rPr lang="en-GB" err="1"/>
              <a:t>erat</a:t>
            </a:r>
            <a:r>
              <a:rPr lang="en-GB"/>
              <a:t> </a:t>
            </a:r>
            <a:r>
              <a:rPr lang="en-GB" err="1"/>
              <a:t>imperdiet</a:t>
            </a:r>
            <a:r>
              <a:rPr lang="en-GB"/>
              <a:t> </a:t>
            </a:r>
            <a:r>
              <a:rPr lang="en-GB" err="1"/>
              <a:t>sed</a:t>
            </a:r>
            <a:r>
              <a:rPr lang="en-GB"/>
              <a:t> </a:t>
            </a:r>
            <a:r>
              <a:rPr lang="en-GB" err="1"/>
              <a:t>euismod</a:t>
            </a:r>
            <a:r>
              <a:rPr lang="en-GB"/>
              <a:t> nisi.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r>
              <a:rPr lang="en-GB" err="1"/>
              <a:t>Tortor</a:t>
            </a:r>
            <a:r>
              <a:rPr lang="en-GB"/>
              <a:t> </a:t>
            </a:r>
            <a:r>
              <a:rPr lang="en-GB" err="1"/>
              <a:t>aliquam</a:t>
            </a:r>
            <a:r>
              <a:rPr lang="en-GB"/>
              <a:t> </a:t>
            </a:r>
            <a:r>
              <a:rPr lang="en-GB" err="1"/>
              <a:t>nulla</a:t>
            </a:r>
            <a:r>
              <a:rPr lang="en-GB"/>
              <a:t> </a:t>
            </a:r>
            <a:r>
              <a:rPr lang="en-GB" err="1"/>
              <a:t>facilisi</a:t>
            </a:r>
            <a:r>
              <a:rPr lang="en-GB"/>
              <a:t> </a:t>
            </a:r>
            <a:r>
              <a:rPr lang="en-GB" err="1"/>
              <a:t>cras</a:t>
            </a:r>
            <a:r>
              <a:rPr lang="en-GB"/>
              <a:t> fermentum. </a:t>
            </a:r>
            <a:r>
              <a:rPr lang="en-GB" err="1"/>
              <a:t>Malesuada</a:t>
            </a:r>
            <a:r>
              <a:rPr lang="en-GB"/>
              <a:t> </a:t>
            </a:r>
            <a:r>
              <a:rPr lang="en-GB" err="1"/>
              <a:t>nunc</a:t>
            </a:r>
            <a:r>
              <a:rPr lang="en-GB"/>
              <a:t> </a:t>
            </a:r>
            <a:r>
              <a:rPr lang="en-GB" err="1"/>
              <a:t>vel</a:t>
            </a:r>
            <a:r>
              <a:rPr lang="en-GB"/>
              <a:t> </a:t>
            </a:r>
            <a:r>
              <a:rPr lang="en-GB" err="1"/>
              <a:t>risus</a:t>
            </a:r>
            <a:r>
              <a:rPr lang="en-GB"/>
              <a:t> </a:t>
            </a:r>
            <a:r>
              <a:rPr lang="en-GB" err="1"/>
              <a:t>commodo</a:t>
            </a:r>
            <a:r>
              <a:rPr lang="en-GB"/>
              <a:t> </a:t>
            </a:r>
            <a:r>
              <a:rPr lang="en-GB" err="1"/>
              <a:t>viverra</a:t>
            </a:r>
            <a:r>
              <a:rPr lang="en-GB"/>
              <a:t> </a:t>
            </a: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a:t>
            </a:r>
          </a:p>
          <a:p>
            <a:pPr lvl="0"/>
            <a:endParaRPr lang="en-GB"/>
          </a:p>
        </p:txBody>
      </p:sp>
      <p:sp>
        <p:nvSpPr>
          <p:cNvPr id="3" name="Rectangle 2">
            <a:extLst>
              <a:ext uri="{FF2B5EF4-FFF2-40B4-BE49-F238E27FC236}">
                <a16:creationId xmlns:a16="http://schemas.microsoft.com/office/drawing/2014/main" id="{349DC788-0C15-1487-B1CB-24B3E2074483}"/>
              </a:ext>
            </a:extLst>
          </p:cNvPr>
          <p:cNvSpPr/>
          <p:nvPr userDrawn="1"/>
        </p:nvSpPr>
        <p:spPr>
          <a:xfrm>
            <a:off x="-87464" y="5092502"/>
            <a:ext cx="9231465"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783823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text on blue">
    <p:bg>
      <p:bgPr>
        <a:solidFill>
          <a:srgbClr val="0A395B"/>
        </a:solidFill>
        <a:effectLst/>
      </p:bgPr>
    </p:bg>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9530D350-AB8E-3545-9B8C-F6E2EA859694}"/>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9" name="Text Placeholder 21">
            <a:extLst>
              <a:ext uri="{FF2B5EF4-FFF2-40B4-BE49-F238E27FC236}">
                <a16:creationId xmlns:a16="http://schemas.microsoft.com/office/drawing/2014/main" id="{A75D4DFE-60E1-7842-9F36-6F4243CB7A7D}"/>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solidFill>
                  <a:srgbClr val="EAECED"/>
                </a:solidFill>
              </a:defRPr>
            </a:lvl1pPr>
          </a:lstStyle>
          <a:p>
            <a:pPr lvl="0"/>
            <a:r>
              <a:rPr lang="en-GB"/>
              <a:t>Click to add subtitle</a:t>
            </a:r>
          </a:p>
        </p:txBody>
      </p:sp>
      <p:sp>
        <p:nvSpPr>
          <p:cNvPr id="10" name="Slide Number Placeholder 7">
            <a:extLst>
              <a:ext uri="{FF2B5EF4-FFF2-40B4-BE49-F238E27FC236}">
                <a16:creationId xmlns:a16="http://schemas.microsoft.com/office/drawing/2014/main" id="{70408D31-7187-2E41-99D3-46C705C57476}"/>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23">
            <a:extLst>
              <a:ext uri="{FF2B5EF4-FFF2-40B4-BE49-F238E27FC236}">
                <a16:creationId xmlns:a16="http://schemas.microsoft.com/office/drawing/2014/main" id="{6D7745AF-7AE0-C869-F13C-A1CD69A7B2FC}"/>
              </a:ext>
            </a:extLst>
          </p:cNvPr>
          <p:cNvSpPr>
            <a:spLocks noGrp="1"/>
          </p:cNvSpPr>
          <p:nvPr>
            <p:ph type="body" sz="quarter" idx="21" hasCustomPrompt="1"/>
          </p:nvPr>
        </p:nvSpPr>
        <p:spPr>
          <a:xfrm>
            <a:off x="542925" y="1509196"/>
            <a:ext cx="7972425" cy="3024909"/>
          </a:xfrm>
        </p:spPr>
        <p:txBody>
          <a:bodyPr numCol="2" spcCol="36000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bg1"/>
                </a:solidFill>
              </a:defRPr>
            </a:lvl1pPr>
          </a:lstStyle>
          <a:p>
            <a:pPr lvl="0"/>
            <a:r>
              <a:rPr lang="en-GB"/>
              <a:t>Click to add double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r>
            <a:r>
              <a:rPr lang="en-GB" err="1"/>
              <a:t>Egestas</a:t>
            </a:r>
            <a:r>
              <a:rPr lang="en-GB"/>
              <a:t> </a:t>
            </a:r>
            <a:r>
              <a:rPr lang="en-GB" err="1"/>
              <a:t>erat</a:t>
            </a:r>
            <a:r>
              <a:rPr lang="en-GB"/>
              <a:t> </a:t>
            </a:r>
            <a:r>
              <a:rPr lang="en-GB" err="1"/>
              <a:t>imperdiet</a:t>
            </a:r>
            <a:r>
              <a:rPr lang="en-GB"/>
              <a:t> </a:t>
            </a:r>
            <a:r>
              <a:rPr lang="en-GB" err="1"/>
              <a:t>sed</a:t>
            </a:r>
            <a:r>
              <a:rPr lang="en-GB"/>
              <a:t> </a:t>
            </a:r>
            <a:r>
              <a:rPr lang="en-GB" err="1"/>
              <a:t>euismod</a:t>
            </a:r>
            <a:r>
              <a:rPr lang="en-GB"/>
              <a:t> nisi.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endParaRPr lang="en-GB"/>
          </a:p>
          <a:p>
            <a:pPr lvl="0"/>
            <a:r>
              <a:rPr lang="en-GB"/>
              <a:t>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hac</a:t>
            </a:r>
            <a:r>
              <a:rPr lang="en-GB"/>
              <a:t> </a:t>
            </a:r>
            <a:r>
              <a:rPr lang="en-GB" err="1"/>
              <a:t>habitasse</a:t>
            </a:r>
            <a:r>
              <a:rPr lang="en-GB"/>
              <a:t>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a:t>
            </a:r>
            <a:r>
              <a:rPr lang="en-GB" err="1"/>
              <a:t>Dapibus</a:t>
            </a:r>
            <a:r>
              <a:rPr lang="en-GB"/>
              <a:t> </a:t>
            </a:r>
            <a:r>
              <a:rPr lang="en-GB" err="1"/>
              <a:t>ultrices</a:t>
            </a:r>
            <a:r>
              <a:rPr lang="en-GB"/>
              <a:t> in </a:t>
            </a:r>
            <a:r>
              <a:rPr lang="en-GB" err="1"/>
              <a:t>iaculis</a:t>
            </a:r>
            <a:r>
              <a:rPr lang="en-GB"/>
              <a:t> </a:t>
            </a:r>
            <a:r>
              <a:rPr lang="en-GB" err="1"/>
              <a:t>nunc</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 Tellus in </a:t>
            </a:r>
            <a:r>
              <a:rPr lang="en-GB" err="1"/>
              <a:t>hac</a:t>
            </a:r>
            <a:r>
              <a:rPr lang="en-GB"/>
              <a:t> </a:t>
            </a:r>
            <a:r>
              <a:rPr lang="en-GB" err="1"/>
              <a:t>habitasse</a:t>
            </a:r>
            <a:r>
              <a:rPr lang="en-GB"/>
              <a:t> </a:t>
            </a:r>
            <a:r>
              <a:rPr lang="en-GB" err="1"/>
              <a:t>platea</a:t>
            </a:r>
            <a:r>
              <a:rPr lang="en-GB"/>
              <a:t> </a:t>
            </a:r>
            <a:r>
              <a:rPr lang="en-GB" err="1"/>
              <a:t>dictumst</a:t>
            </a:r>
            <a:r>
              <a:rPr lang="en-GB"/>
              <a:t> vestibulum </a:t>
            </a:r>
            <a:r>
              <a:rPr lang="en-GB" err="1"/>
              <a:t>rhoncus</a:t>
            </a:r>
            <a:r>
              <a:rPr lang="en-GB"/>
              <a:t> </a:t>
            </a:r>
            <a:r>
              <a:rPr lang="en-GB" err="1"/>
              <a:t>est</a:t>
            </a:r>
            <a:r>
              <a:rPr lang="en-GB"/>
              <a:t> </a:t>
            </a:r>
            <a:r>
              <a:rPr lang="en-GB" err="1"/>
              <a:t>pellentesque</a:t>
            </a:r>
            <a:r>
              <a:rPr lang="en-GB"/>
              <a:t>. Proin </a:t>
            </a:r>
            <a:r>
              <a:rPr lang="en-GB" err="1"/>
              <a:t>nibh</a:t>
            </a:r>
            <a:r>
              <a:rPr lang="en-GB"/>
              <a:t> </a:t>
            </a:r>
            <a:r>
              <a:rPr lang="en-GB" err="1"/>
              <a:t>nisl</a:t>
            </a:r>
            <a:r>
              <a:rPr lang="en-GB"/>
              <a:t> </a:t>
            </a:r>
            <a:r>
              <a:rPr lang="en-GB" err="1"/>
              <a:t>oranste</a:t>
            </a:r>
            <a:r>
              <a:rPr lang="en-GB"/>
              <a:t> </a:t>
            </a:r>
            <a:r>
              <a:rPr lang="en-GB" err="1"/>
              <a:t>ftoeu</a:t>
            </a:r>
            <a:r>
              <a:rPr lang="en-GB"/>
              <a:t> </a:t>
            </a:r>
            <a:r>
              <a:rPr lang="en-GB" err="1"/>
              <a:t>condimentum</a:t>
            </a:r>
            <a:r>
              <a:rPr lang="en-GB"/>
              <a:t> id </a:t>
            </a:r>
            <a:r>
              <a:rPr lang="en-GB" err="1"/>
              <a:t>venenatis</a:t>
            </a:r>
            <a:r>
              <a:rPr lang="en-GB"/>
              <a:t> a vitae </a:t>
            </a:r>
            <a:r>
              <a:rPr lang="en-GB" err="1"/>
              <a:t>sapien</a:t>
            </a:r>
            <a:r>
              <a:rPr lang="en-GB"/>
              <a:t>.</a:t>
            </a:r>
          </a:p>
        </p:txBody>
      </p:sp>
      <p:cxnSp>
        <p:nvCxnSpPr>
          <p:cNvPr id="3" name="Straight Arrow Connector 2">
            <a:extLst>
              <a:ext uri="{FF2B5EF4-FFF2-40B4-BE49-F238E27FC236}">
                <a16:creationId xmlns:a16="http://schemas.microsoft.com/office/drawing/2014/main" id="{19F0416B-FCF9-109D-F0D7-3789DB18AB27}"/>
              </a:ext>
            </a:extLst>
          </p:cNvPr>
          <p:cNvCxnSpPr>
            <a:cxnSpLocks/>
          </p:cNvCxnSpPr>
          <p:nvPr userDrawn="1"/>
        </p:nvCxnSpPr>
        <p:spPr>
          <a:xfrm>
            <a:off x="4499002" y="1928692"/>
            <a:ext cx="0" cy="2009375"/>
          </a:xfrm>
          <a:prstGeom prst="straightConnector1">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5" name="Rectangle 4">
            <a:extLst>
              <a:ext uri="{FF2B5EF4-FFF2-40B4-BE49-F238E27FC236}">
                <a16:creationId xmlns:a16="http://schemas.microsoft.com/office/drawing/2014/main" id="{3CF5927C-25C0-36DB-066C-1A371A161286}"/>
              </a:ext>
            </a:extLst>
          </p:cNvPr>
          <p:cNvSpPr/>
          <p:nvPr userDrawn="1"/>
        </p:nvSpPr>
        <p:spPr>
          <a:xfrm>
            <a:off x="543922" y="5092502"/>
            <a:ext cx="8600077"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225074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half image with text - blue">
    <p:bg>
      <p:bgPr>
        <a:solidFill>
          <a:srgbClr val="0A395B"/>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0" y="0"/>
            <a:ext cx="4572000" cy="5143500"/>
          </a:xfrm>
          <a:prstGeom prst="rect">
            <a:avLst/>
          </a:prstGeom>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9" name="Title 7">
            <a:extLst>
              <a:ext uri="{FF2B5EF4-FFF2-40B4-BE49-F238E27FC236}">
                <a16:creationId xmlns:a16="http://schemas.microsoft.com/office/drawing/2014/main" id="{1E8CDABC-6D31-5A4E-BB19-6B34029AEB8D}"/>
              </a:ext>
            </a:extLst>
          </p:cNvPr>
          <p:cNvSpPr>
            <a:spLocks noGrp="1"/>
          </p:cNvSpPr>
          <p:nvPr>
            <p:ph type="title" hasCustomPrompt="1"/>
          </p:nvPr>
        </p:nvSpPr>
        <p:spPr>
          <a:xfrm>
            <a:off x="5180909" y="694533"/>
            <a:ext cx="3858867"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2" name="Text Placeholder 21">
            <a:extLst>
              <a:ext uri="{FF2B5EF4-FFF2-40B4-BE49-F238E27FC236}">
                <a16:creationId xmlns:a16="http://schemas.microsoft.com/office/drawing/2014/main" id="{AB5015EC-A889-6943-9DE0-3D86A3D0C936}"/>
              </a:ext>
            </a:extLst>
          </p:cNvPr>
          <p:cNvSpPr>
            <a:spLocks noGrp="1"/>
          </p:cNvSpPr>
          <p:nvPr>
            <p:ph type="body" sz="quarter" idx="20" hasCustomPrompt="1"/>
          </p:nvPr>
        </p:nvSpPr>
        <p:spPr>
          <a:xfrm>
            <a:off x="5179913" y="1095451"/>
            <a:ext cx="3859186" cy="260350"/>
          </a:xfrm>
          <a:prstGeom prst="rect">
            <a:avLst/>
          </a:prstGeom>
        </p:spPr>
        <p:txBody>
          <a:bodyPr>
            <a:noAutofit/>
          </a:bodyPr>
          <a:lstStyle>
            <a:lvl1pPr marL="0" indent="0">
              <a:buNone/>
              <a:defRPr b="1">
                <a:solidFill>
                  <a:srgbClr val="0073A0"/>
                </a:solidFill>
              </a:defRPr>
            </a:lvl1pPr>
          </a:lstStyle>
          <a:p>
            <a:pPr lvl="0"/>
            <a:r>
              <a:rPr lang="en-GB"/>
              <a:t>Click to add subtitle</a:t>
            </a:r>
          </a:p>
        </p:txBody>
      </p:sp>
      <p:sp>
        <p:nvSpPr>
          <p:cNvPr id="14" name="Text Placeholder 23">
            <a:extLst>
              <a:ext uri="{FF2B5EF4-FFF2-40B4-BE49-F238E27FC236}">
                <a16:creationId xmlns:a16="http://schemas.microsoft.com/office/drawing/2014/main" id="{41EC5BE4-78C9-B34D-AFFA-20F880348FCA}"/>
              </a:ext>
            </a:extLst>
          </p:cNvPr>
          <p:cNvSpPr>
            <a:spLocks noGrp="1"/>
          </p:cNvSpPr>
          <p:nvPr>
            <p:ph type="body" sz="quarter" idx="21" hasCustomPrompt="1"/>
          </p:nvPr>
        </p:nvSpPr>
        <p:spPr>
          <a:xfrm>
            <a:off x="5179913" y="1509196"/>
            <a:ext cx="3859186" cy="3024909"/>
          </a:xfrm>
          <a:prstGeom prst="rect">
            <a:avLst/>
          </a:prstGeom>
        </p:spPr>
        <p:txBody>
          <a:bodyPr numCol="1" spcCol="180000">
            <a:noAutofit/>
          </a:bodyPr>
          <a:lstStyle>
            <a:lvl1pPr marL="0" indent="0">
              <a:buNone/>
              <a:defRPr>
                <a:solidFill>
                  <a:schemeClr val="bg1"/>
                </a:solidFill>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a:t>
            </a:r>
            <a:r>
              <a:rPr lang="en-GB" err="1"/>
              <a:t>Dapibus</a:t>
            </a:r>
            <a:r>
              <a:rPr lang="en-GB"/>
              <a:t> </a:t>
            </a:r>
            <a:r>
              <a:rPr lang="en-GB" err="1"/>
              <a:t>ultrices</a:t>
            </a:r>
            <a:r>
              <a:rPr lang="en-GB"/>
              <a:t> in </a:t>
            </a:r>
            <a:r>
              <a:rPr lang="en-GB" err="1"/>
              <a:t>iaculis</a:t>
            </a:r>
            <a:r>
              <a:rPr lang="en-GB"/>
              <a:t> </a:t>
            </a:r>
            <a:r>
              <a:rPr lang="en-GB" err="1"/>
              <a:t>nunc</a:t>
            </a:r>
            <a:r>
              <a:rPr lang="en-GB"/>
              <a:t>.</a:t>
            </a:r>
          </a:p>
        </p:txBody>
      </p:sp>
      <p:sp>
        <p:nvSpPr>
          <p:cNvPr id="8" name="Slide Number Placeholder 7">
            <a:extLst>
              <a:ext uri="{FF2B5EF4-FFF2-40B4-BE49-F238E27FC236}">
                <a16:creationId xmlns:a16="http://schemas.microsoft.com/office/drawing/2014/main" id="{1761B534-E018-F045-8C9A-82FD20522467}"/>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2E2A8D67-4FF2-42E1-AE27-C57EFB6B0C00}"/>
              </a:ext>
            </a:extLst>
          </p:cNvPr>
          <p:cNvSpPr/>
          <p:nvPr userDrawn="1"/>
        </p:nvSpPr>
        <p:spPr>
          <a:xfrm>
            <a:off x="5296677" y="5092502"/>
            <a:ext cx="3847323"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07765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half image with text - blue">
    <p:bg>
      <p:bgPr>
        <a:solidFill>
          <a:srgbClr val="0A395B"/>
        </a:solid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D94F482D-C1CC-9243-8880-C10A68B51A4A}"/>
              </a:ext>
            </a:extLst>
          </p:cNvPr>
          <p:cNvSpPr>
            <a:spLocks noGrp="1"/>
          </p:cNvSpPr>
          <p:nvPr>
            <p:ph type="title" hasCustomPrompt="1"/>
          </p:nvPr>
        </p:nvSpPr>
        <p:spPr>
          <a:xfrm>
            <a:off x="543923" y="694533"/>
            <a:ext cx="3659016"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2" name="Text Placeholder 21">
            <a:extLst>
              <a:ext uri="{FF2B5EF4-FFF2-40B4-BE49-F238E27FC236}">
                <a16:creationId xmlns:a16="http://schemas.microsoft.com/office/drawing/2014/main" id="{AD6B4FA6-956D-0B4E-9861-08A05132B082}"/>
              </a:ext>
            </a:extLst>
          </p:cNvPr>
          <p:cNvSpPr>
            <a:spLocks noGrp="1"/>
          </p:cNvSpPr>
          <p:nvPr>
            <p:ph type="body" sz="quarter" idx="21" hasCustomPrompt="1"/>
          </p:nvPr>
        </p:nvSpPr>
        <p:spPr>
          <a:xfrm>
            <a:off x="542926" y="1095451"/>
            <a:ext cx="3659318" cy="260350"/>
          </a:xfrm>
          <a:prstGeom prst="rect">
            <a:avLst/>
          </a:prstGeom>
        </p:spPr>
        <p:txBody>
          <a:bodyPr>
            <a:noAutofit/>
          </a:bodyPr>
          <a:lstStyle>
            <a:lvl1pPr marL="0" indent="0">
              <a:buNone/>
              <a:defRPr b="1" baseline="0">
                <a:solidFill>
                  <a:srgbClr val="EAECED"/>
                </a:solidFill>
              </a:defRPr>
            </a:lvl1pPr>
          </a:lstStyle>
          <a:p>
            <a:pPr lvl="0"/>
            <a:r>
              <a:rPr lang="en-GB"/>
              <a:t>Click to add subtitle</a:t>
            </a:r>
          </a:p>
        </p:txBody>
      </p:sp>
      <p:sp>
        <p:nvSpPr>
          <p:cNvPr id="14" name="Text Placeholder 23">
            <a:extLst>
              <a:ext uri="{FF2B5EF4-FFF2-40B4-BE49-F238E27FC236}">
                <a16:creationId xmlns:a16="http://schemas.microsoft.com/office/drawing/2014/main" id="{A3EE51B5-0795-7646-AFC8-32F803FBE362}"/>
              </a:ext>
            </a:extLst>
          </p:cNvPr>
          <p:cNvSpPr>
            <a:spLocks noGrp="1"/>
          </p:cNvSpPr>
          <p:nvPr>
            <p:ph type="body" sz="quarter" idx="22" hasCustomPrompt="1"/>
          </p:nvPr>
        </p:nvSpPr>
        <p:spPr>
          <a:xfrm>
            <a:off x="542926" y="1509196"/>
            <a:ext cx="3659318" cy="3024909"/>
          </a:xfrm>
          <a:prstGeom prst="rect">
            <a:avLst/>
          </a:prstGeom>
        </p:spPr>
        <p:txBody>
          <a:bodyPr numCol="1" spcCol="180000">
            <a:noAutofit/>
          </a:bodyPr>
          <a:lstStyle>
            <a:lvl1pPr marL="0" indent="0">
              <a:buFont typeface="Arial" panose="020B0604020202020204" pitchFamily="34" charset="0"/>
              <a:buNone/>
              <a:defRPr>
                <a:solidFill>
                  <a:schemeClr val="bg1"/>
                </a:solidFill>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a:t>Magna </a:t>
            </a:r>
            <a:r>
              <a:rPr lang="en-GB" err="1"/>
              <a:t>fringilla</a:t>
            </a:r>
            <a:r>
              <a:rPr lang="en-GB"/>
              <a:t> </a:t>
            </a:r>
            <a:r>
              <a:rPr lang="en-GB" err="1"/>
              <a:t>urna</a:t>
            </a:r>
            <a:r>
              <a:rPr lang="en-GB"/>
              <a:t>. Integer </a:t>
            </a:r>
            <a:r>
              <a:rPr lang="en-GB" err="1"/>
              <a:t>quis</a:t>
            </a:r>
            <a:r>
              <a:rPr lang="en-GB"/>
              <a:t> sed. Dui </a:t>
            </a:r>
            <a:r>
              <a:rPr lang="en-GB" err="1"/>
              <a:t>ut</a:t>
            </a:r>
            <a:r>
              <a:rPr lang="en-GB"/>
              <a:t> </a:t>
            </a:r>
            <a:r>
              <a:rPr lang="en-GB" err="1"/>
              <a:t>ornare</a:t>
            </a:r>
            <a:r>
              <a:rPr lang="en-GB"/>
              <a:t> </a:t>
            </a:r>
            <a:r>
              <a:rPr lang="en-GB" err="1"/>
              <a:t>lectus</a:t>
            </a:r>
            <a:r>
              <a:rPr lang="en-GB"/>
              <a:t> sit </a:t>
            </a:r>
            <a:r>
              <a:rPr lang="en-GB" err="1"/>
              <a:t>amet</a:t>
            </a:r>
            <a:r>
              <a:rPr lang="en-GB"/>
              <a:t> est. Proin </a:t>
            </a:r>
            <a:r>
              <a:rPr lang="en-GB" err="1"/>
              <a:t>nibh</a:t>
            </a:r>
            <a:r>
              <a:rPr lang="en-GB"/>
              <a:t> </a:t>
            </a:r>
            <a:r>
              <a:rPr lang="en-GB" err="1"/>
              <a:t>nisl</a:t>
            </a:r>
            <a:r>
              <a:rPr lang="en-GB"/>
              <a:t> </a:t>
            </a:r>
            <a:r>
              <a:rPr lang="en-GB" err="1"/>
              <a:t>condimentum</a:t>
            </a:r>
            <a:r>
              <a:rPr lang="en-GB"/>
              <a:t> id </a:t>
            </a:r>
            <a:r>
              <a:rPr lang="en-GB" err="1"/>
              <a:t>venenatis</a:t>
            </a:r>
            <a:r>
              <a:rPr lang="en-GB"/>
              <a:t> a vitae </a:t>
            </a:r>
            <a:r>
              <a:rPr lang="en-GB" err="1"/>
              <a:t>sapien</a:t>
            </a:r>
            <a:r>
              <a:rPr lang="en-GB"/>
              <a:t>.</a:t>
            </a:r>
          </a:p>
        </p:txBody>
      </p:sp>
      <p:sp>
        <p:nvSpPr>
          <p:cNvPr id="8" name="Slide Number Placeholder 7">
            <a:extLst>
              <a:ext uri="{FF2B5EF4-FFF2-40B4-BE49-F238E27FC236}">
                <a16:creationId xmlns:a16="http://schemas.microsoft.com/office/drawing/2014/main" id="{8EA0B6E1-993B-0142-91DC-96C0D3E8A816}"/>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4570929" y="0"/>
            <a:ext cx="4572000" cy="5143500"/>
          </a:xfrm>
          <a:prstGeom prst="rect">
            <a:avLst/>
          </a:prstGeom>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Rectangle 1">
            <a:extLst>
              <a:ext uri="{FF2B5EF4-FFF2-40B4-BE49-F238E27FC236}">
                <a16:creationId xmlns:a16="http://schemas.microsoft.com/office/drawing/2014/main" id="{AC19CEF9-FEA7-FC8D-5637-69F58E2EC2C1}"/>
              </a:ext>
            </a:extLst>
          </p:cNvPr>
          <p:cNvSpPr/>
          <p:nvPr userDrawn="1"/>
        </p:nvSpPr>
        <p:spPr>
          <a:xfrm>
            <a:off x="543923" y="5076600"/>
            <a:ext cx="4027006"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92119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 right image with text - blue">
    <p:bg>
      <p:bgPr>
        <a:solidFill>
          <a:srgbClr val="0A395B"/>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4572000" y="1601"/>
            <a:ext cx="4572000" cy="2042795"/>
          </a:xfrm>
          <a:prstGeom prst="rect">
            <a:avLst/>
          </a:prstGeom>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Picture Placeholder 2">
            <a:extLst>
              <a:ext uri="{FF2B5EF4-FFF2-40B4-BE49-F238E27FC236}">
                <a16:creationId xmlns:a16="http://schemas.microsoft.com/office/drawing/2014/main" id="{DE26AF3A-06E9-8443-8C4A-575404F43A71}"/>
              </a:ext>
            </a:extLst>
          </p:cNvPr>
          <p:cNvSpPr>
            <a:spLocks noGrp="1"/>
          </p:cNvSpPr>
          <p:nvPr>
            <p:ph type="pic" idx="17"/>
          </p:nvPr>
        </p:nvSpPr>
        <p:spPr>
          <a:xfrm>
            <a:off x="4572000" y="2568077"/>
            <a:ext cx="4572000" cy="2042795"/>
          </a:xfrm>
          <a:prstGeom prst="rect">
            <a:avLst/>
          </a:prstGeom>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7" name="Title 7">
            <a:extLst>
              <a:ext uri="{FF2B5EF4-FFF2-40B4-BE49-F238E27FC236}">
                <a16:creationId xmlns:a16="http://schemas.microsoft.com/office/drawing/2014/main" id="{7D2F3EC6-58DE-8C43-A73E-EF2C26FE1D91}"/>
              </a:ext>
            </a:extLst>
          </p:cNvPr>
          <p:cNvSpPr>
            <a:spLocks noGrp="1"/>
          </p:cNvSpPr>
          <p:nvPr>
            <p:ph type="title" hasCustomPrompt="1"/>
          </p:nvPr>
        </p:nvSpPr>
        <p:spPr>
          <a:xfrm>
            <a:off x="543923" y="694533"/>
            <a:ext cx="3659016" cy="379161"/>
          </a:xfrm>
          <a:prstGeom prst="rect">
            <a:avLst/>
          </a:prstGeom>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20" name="Text Placeholder 21">
            <a:extLst>
              <a:ext uri="{FF2B5EF4-FFF2-40B4-BE49-F238E27FC236}">
                <a16:creationId xmlns:a16="http://schemas.microsoft.com/office/drawing/2014/main" id="{82AB4260-8B44-EC4F-AAEF-D064721DC842}"/>
              </a:ext>
            </a:extLst>
          </p:cNvPr>
          <p:cNvSpPr>
            <a:spLocks noGrp="1"/>
          </p:cNvSpPr>
          <p:nvPr>
            <p:ph type="body" sz="quarter" idx="21" hasCustomPrompt="1"/>
          </p:nvPr>
        </p:nvSpPr>
        <p:spPr>
          <a:xfrm>
            <a:off x="542926" y="1095451"/>
            <a:ext cx="3659318" cy="260350"/>
          </a:xfrm>
          <a:prstGeom prst="rect">
            <a:avLst/>
          </a:prstGeom>
        </p:spPr>
        <p:txBody>
          <a:bodyPr>
            <a:noAutofit/>
          </a:bodyPr>
          <a:lstStyle>
            <a:lvl1pPr marL="0" indent="0">
              <a:buNone/>
              <a:defRPr b="1">
                <a:solidFill>
                  <a:srgbClr val="EAECED"/>
                </a:solidFill>
              </a:defRPr>
            </a:lvl1pPr>
          </a:lstStyle>
          <a:p>
            <a:pPr lvl="0"/>
            <a:r>
              <a:rPr lang="en-GB"/>
              <a:t>Click to add subtitle</a:t>
            </a:r>
          </a:p>
        </p:txBody>
      </p:sp>
      <p:sp>
        <p:nvSpPr>
          <p:cNvPr id="13" name="Slide Number Placeholder 7">
            <a:extLst>
              <a:ext uri="{FF2B5EF4-FFF2-40B4-BE49-F238E27FC236}">
                <a16:creationId xmlns:a16="http://schemas.microsoft.com/office/drawing/2014/main" id="{D72E5F8B-FE91-C840-97A5-03FE9E4D4B87}"/>
              </a:ext>
            </a:extLst>
          </p:cNvPr>
          <p:cNvSpPr>
            <a:spLocks noGrp="1"/>
          </p:cNvSpPr>
          <p:nvPr>
            <p:ph type="sldNum" sz="quarter" idx="4"/>
          </p:nvPr>
        </p:nvSpPr>
        <p:spPr>
          <a:xfrm>
            <a:off x="8131444" y="4768200"/>
            <a:ext cx="771494"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2" name="Text Placeholder 23">
            <a:extLst>
              <a:ext uri="{FF2B5EF4-FFF2-40B4-BE49-F238E27FC236}">
                <a16:creationId xmlns:a16="http://schemas.microsoft.com/office/drawing/2014/main" id="{37FE6A05-F54B-D72D-0DCF-05412449D20D}"/>
              </a:ext>
            </a:extLst>
          </p:cNvPr>
          <p:cNvSpPr>
            <a:spLocks noGrp="1"/>
          </p:cNvSpPr>
          <p:nvPr>
            <p:ph type="body" sz="quarter" idx="22" hasCustomPrompt="1"/>
          </p:nvPr>
        </p:nvSpPr>
        <p:spPr>
          <a:xfrm>
            <a:off x="542926" y="1509196"/>
            <a:ext cx="3659318" cy="3024909"/>
          </a:xfrm>
          <a:prstGeom prst="rect">
            <a:avLst/>
          </a:prstGeom>
        </p:spPr>
        <p:txBody>
          <a:bodyPr numCol="1" spcCol="180000">
            <a:noAutofit/>
          </a:bodyPr>
          <a:lstStyle>
            <a:lvl1pPr marL="0" indent="0">
              <a:buFont typeface="Arial" panose="020B0604020202020204" pitchFamily="34" charset="0"/>
              <a:buNone/>
              <a:defRPr>
                <a:solidFill>
                  <a:schemeClr val="bg1"/>
                </a:solidFill>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a:t>Magna </a:t>
            </a:r>
            <a:r>
              <a:rPr lang="en-GB" err="1"/>
              <a:t>fringilla</a:t>
            </a:r>
            <a:r>
              <a:rPr lang="en-GB"/>
              <a:t> </a:t>
            </a:r>
            <a:r>
              <a:rPr lang="en-GB" err="1"/>
              <a:t>urna</a:t>
            </a:r>
            <a:r>
              <a:rPr lang="en-GB"/>
              <a:t>. Integer </a:t>
            </a:r>
            <a:r>
              <a:rPr lang="en-GB" err="1"/>
              <a:t>quis</a:t>
            </a:r>
            <a:r>
              <a:rPr lang="en-GB"/>
              <a:t> sed. Dui </a:t>
            </a:r>
            <a:r>
              <a:rPr lang="en-GB" err="1"/>
              <a:t>ut</a:t>
            </a:r>
            <a:r>
              <a:rPr lang="en-GB"/>
              <a:t> </a:t>
            </a:r>
            <a:r>
              <a:rPr lang="en-GB" err="1"/>
              <a:t>ornare</a:t>
            </a:r>
            <a:r>
              <a:rPr lang="en-GB"/>
              <a:t> </a:t>
            </a:r>
            <a:r>
              <a:rPr lang="en-GB" err="1"/>
              <a:t>lectus</a:t>
            </a:r>
            <a:r>
              <a:rPr lang="en-GB"/>
              <a:t> sit </a:t>
            </a:r>
            <a:r>
              <a:rPr lang="en-GB" err="1"/>
              <a:t>amet</a:t>
            </a:r>
            <a:r>
              <a:rPr lang="en-GB"/>
              <a:t> est. Proin </a:t>
            </a:r>
            <a:r>
              <a:rPr lang="en-GB" err="1"/>
              <a:t>nibh</a:t>
            </a:r>
            <a:r>
              <a:rPr lang="en-GB"/>
              <a:t> </a:t>
            </a:r>
            <a:r>
              <a:rPr lang="en-GB" err="1"/>
              <a:t>nisl</a:t>
            </a:r>
            <a:r>
              <a:rPr lang="en-GB"/>
              <a:t> </a:t>
            </a:r>
            <a:r>
              <a:rPr lang="en-GB" err="1"/>
              <a:t>condimentum</a:t>
            </a:r>
            <a:r>
              <a:rPr lang="en-GB"/>
              <a:t> id </a:t>
            </a:r>
            <a:r>
              <a:rPr lang="en-GB" err="1"/>
              <a:t>venenatis</a:t>
            </a:r>
            <a:r>
              <a:rPr lang="en-GB"/>
              <a:t> a vitae </a:t>
            </a:r>
            <a:r>
              <a:rPr lang="en-GB" err="1"/>
              <a:t>sapien</a:t>
            </a:r>
            <a:r>
              <a:rPr lang="en-GB"/>
              <a:t>.</a:t>
            </a:r>
          </a:p>
        </p:txBody>
      </p:sp>
      <p:sp>
        <p:nvSpPr>
          <p:cNvPr id="4" name="Text Placeholder 3">
            <a:extLst>
              <a:ext uri="{FF2B5EF4-FFF2-40B4-BE49-F238E27FC236}">
                <a16:creationId xmlns:a16="http://schemas.microsoft.com/office/drawing/2014/main" id="{D12C595B-A046-5FEF-6CE6-03C75A03DF38}"/>
              </a:ext>
            </a:extLst>
          </p:cNvPr>
          <p:cNvSpPr>
            <a:spLocks noGrp="1"/>
          </p:cNvSpPr>
          <p:nvPr>
            <p:ph type="body" sz="half" idx="19" hasCustomPrompt="1"/>
          </p:nvPr>
        </p:nvSpPr>
        <p:spPr>
          <a:xfrm>
            <a:off x="4572000" y="2080291"/>
            <a:ext cx="3475554" cy="330457"/>
          </a:xfrm>
        </p:spPr>
        <p:txBody>
          <a:bodyPr>
            <a:normAutofit/>
          </a:bodyPr>
          <a:lstStyle>
            <a:lvl1pPr marL="0" indent="0">
              <a:buNone/>
              <a:defRPr sz="1050" b="0" i="0" baseline="0">
                <a:solidFill>
                  <a:schemeClr val="bg1"/>
                </a:solidFill>
                <a:latin typeface="Source Sans Pro Semibold" panose="020B0603030403020204" pitchFamily="34" charset="0"/>
                <a:ea typeface="Source Sans Pro Semibold" panose="020B0603030403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add caption</a:t>
            </a:r>
          </a:p>
        </p:txBody>
      </p:sp>
      <p:sp>
        <p:nvSpPr>
          <p:cNvPr id="5" name="Text Placeholder 3">
            <a:extLst>
              <a:ext uri="{FF2B5EF4-FFF2-40B4-BE49-F238E27FC236}">
                <a16:creationId xmlns:a16="http://schemas.microsoft.com/office/drawing/2014/main" id="{26341448-8224-698A-8350-642DDB4A250F}"/>
              </a:ext>
            </a:extLst>
          </p:cNvPr>
          <p:cNvSpPr>
            <a:spLocks noGrp="1"/>
          </p:cNvSpPr>
          <p:nvPr>
            <p:ph type="body" sz="half" idx="20" hasCustomPrompt="1"/>
          </p:nvPr>
        </p:nvSpPr>
        <p:spPr>
          <a:xfrm>
            <a:off x="4572000" y="4610872"/>
            <a:ext cx="3475554" cy="322624"/>
          </a:xfrm>
        </p:spPr>
        <p:txBody>
          <a:bodyPr>
            <a:normAutofit/>
          </a:bodyPr>
          <a:lstStyle>
            <a:lvl1pPr marL="0" indent="0">
              <a:buNone/>
              <a:defRPr sz="1050" b="0" i="0" baseline="0">
                <a:solidFill>
                  <a:schemeClr val="bg1"/>
                </a:solidFill>
                <a:latin typeface="Source Sans Pro Semibold" panose="020B0603030403020204" pitchFamily="34" charset="0"/>
                <a:ea typeface="Source Sans Pro Semibold" panose="020B0603030403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add caption</a:t>
            </a:r>
          </a:p>
        </p:txBody>
      </p:sp>
      <p:sp>
        <p:nvSpPr>
          <p:cNvPr id="8" name="Rectangle 7">
            <a:extLst>
              <a:ext uri="{FF2B5EF4-FFF2-40B4-BE49-F238E27FC236}">
                <a16:creationId xmlns:a16="http://schemas.microsoft.com/office/drawing/2014/main" id="{AEF40FCD-11AB-EEFD-4AF8-84E839D0FEB1}"/>
              </a:ext>
            </a:extLst>
          </p:cNvPr>
          <p:cNvSpPr/>
          <p:nvPr userDrawn="1"/>
        </p:nvSpPr>
        <p:spPr>
          <a:xfrm>
            <a:off x="543923" y="5092502"/>
            <a:ext cx="4027006"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91343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page— blue ">
    <p:bg>
      <p:bgPr>
        <a:solidFill>
          <a:srgbClr val="003E60"/>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6F8FDD63-9674-CACA-786F-769DD6248B73}"/>
              </a:ext>
            </a:extLst>
          </p:cNvPr>
          <p:cNvSpPr>
            <a:spLocks noGrp="1"/>
          </p:cNvSpPr>
          <p:nvPr>
            <p:ph type="body" sz="quarter" idx="14" hasCustomPrompt="1"/>
          </p:nvPr>
        </p:nvSpPr>
        <p:spPr>
          <a:xfrm>
            <a:off x="1087541" y="2237643"/>
            <a:ext cx="6968919" cy="1078260"/>
          </a:xfrm>
        </p:spPr>
        <p:txBody>
          <a:bodyPr>
            <a:noAutofit/>
          </a:bodyPr>
          <a:lstStyle>
            <a:lvl1pPr marL="0" indent="0" algn="l">
              <a:lnSpc>
                <a:spcPts val="4000"/>
              </a:lnSpc>
              <a:spcBef>
                <a:spcPts val="0"/>
              </a:spcBef>
              <a:buNone/>
              <a:defRPr sz="3750" b="1">
                <a:solidFill>
                  <a:srgbClr val="EAECED"/>
                </a:solidFill>
              </a:defRPr>
            </a:lvl1pPr>
          </a:lstStyle>
          <a:p>
            <a:pPr lvl="0"/>
            <a:r>
              <a:rPr lang="en-GB"/>
              <a:t>Click to add end page text</a:t>
            </a:r>
          </a:p>
        </p:txBody>
      </p:sp>
      <p:pic>
        <p:nvPicPr>
          <p:cNvPr id="6" name="Picture 5" descr="A picture containing graphical user interface&#10;&#10;Description automatically generated">
            <a:extLst>
              <a:ext uri="{FF2B5EF4-FFF2-40B4-BE49-F238E27FC236}">
                <a16:creationId xmlns:a16="http://schemas.microsoft.com/office/drawing/2014/main" id="{EB747D04-D878-252D-86A4-C89D5CB38B34}"/>
              </a:ext>
            </a:extLst>
          </p:cNvPr>
          <p:cNvPicPr>
            <a:picLocks noChangeAspect="1"/>
          </p:cNvPicPr>
          <p:nvPr userDrawn="1"/>
        </p:nvPicPr>
        <p:blipFill>
          <a:blip r:embed="rId2"/>
          <a:stretch>
            <a:fillRect/>
          </a:stretch>
        </p:blipFill>
        <p:spPr>
          <a:xfrm>
            <a:off x="972766" y="434659"/>
            <a:ext cx="1433006" cy="858913"/>
          </a:xfrm>
          <a:prstGeom prst="rect">
            <a:avLst/>
          </a:prstGeom>
        </p:spPr>
      </p:pic>
      <p:sp>
        <p:nvSpPr>
          <p:cNvPr id="8" name="Rectangle 7">
            <a:extLst>
              <a:ext uri="{FF2B5EF4-FFF2-40B4-BE49-F238E27FC236}">
                <a16:creationId xmlns:a16="http://schemas.microsoft.com/office/drawing/2014/main" id="{85937E9F-3682-BA48-CD5B-52645781BB53}"/>
              </a:ext>
            </a:extLst>
          </p:cNvPr>
          <p:cNvSpPr/>
          <p:nvPr userDrawn="1"/>
        </p:nvSpPr>
        <p:spPr>
          <a:xfrm>
            <a:off x="1143000" y="5092502"/>
            <a:ext cx="8000999"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809850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99593" y="3057804"/>
            <a:ext cx="6400800" cy="1314450"/>
          </a:xfrm>
        </p:spPr>
        <p:txBody>
          <a:bodyPr>
            <a:normAutofit/>
          </a:bodyPr>
          <a:lstStyle>
            <a:lvl1pPr marL="0" indent="0" algn="l">
              <a:buNone/>
              <a:defRPr sz="1950" baseline="0">
                <a:solidFill>
                  <a:schemeClr val="tx1">
                    <a:tint val="75000"/>
                  </a:schemeClr>
                </a:solidFill>
                <a:latin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a:t>
            </a:r>
            <a:br>
              <a:rPr lang="en-US"/>
            </a:br>
            <a:r>
              <a:rPr lang="en-US"/>
              <a:t>Master subtitle style</a:t>
            </a:r>
            <a:endParaRPr lang="en-AU"/>
          </a:p>
        </p:txBody>
      </p:sp>
      <p:sp>
        <p:nvSpPr>
          <p:cNvPr id="4" name="Text Placeholder 3"/>
          <p:cNvSpPr>
            <a:spLocks noGrp="1"/>
          </p:cNvSpPr>
          <p:nvPr>
            <p:ph type="body" sz="quarter" idx="10"/>
          </p:nvPr>
        </p:nvSpPr>
        <p:spPr>
          <a:xfrm>
            <a:off x="1187451" y="465535"/>
            <a:ext cx="7272338" cy="3618309"/>
          </a:xfrm>
        </p:spPr>
        <p:txBody>
          <a:bodyPr/>
          <a:lstStyle>
            <a:lvl1pPr>
              <a:defRPr baseline="0">
                <a:latin typeface="Arial Black"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E2102F40-EF22-4397-90C7-26598530C0F1}"/>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397756353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CD541A9-FFB5-41CA-AE09-9970A5DCCCE9}"/>
              </a:ext>
            </a:extLst>
          </p:cNvPr>
          <p:cNvSpPr>
            <a:spLocks noGrp="1"/>
          </p:cNvSpPr>
          <p:nvPr>
            <p:ph type="pic" sz="quarter" idx="10"/>
          </p:nvPr>
        </p:nvSpPr>
        <p:spPr>
          <a:xfrm>
            <a:off x="0" y="0"/>
            <a:ext cx="9144000" cy="51435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GB"/>
              <a:t>Click icon to add picture</a:t>
            </a:r>
            <a:endParaRPr lang="en-NZ"/>
          </a:p>
        </p:txBody>
      </p:sp>
    </p:spTree>
    <p:extLst>
      <p:ext uri="{BB962C8B-B14F-4D97-AF65-F5344CB8AC3E}">
        <p14:creationId xmlns:p14="http://schemas.microsoft.com/office/powerpoint/2010/main" val="6918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Grey">
    <p:bg>
      <p:bgPr>
        <a:solidFill>
          <a:srgbClr val="EAECED"/>
        </a:solidFill>
        <a:effectLst/>
      </p:bgPr>
    </p:bg>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BE8FF240-2C96-184B-BF50-BCC6EFB69007}"/>
              </a:ext>
            </a:extLst>
          </p:cNvPr>
          <p:cNvSpPr>
            <a:spLocks noGrp="1"/>
          </p:cNvSpPr>
          <p:nvPr>
            <p:ph type="body" sz="quarter" idx="16" hasCustomPrompt="1"/>
          </p:nvPr>
        </p:nvSpPr>
        <p:spPr>
          <a:xfrm>
            <a:off x="1057275" y="1956463"/>
            <a:ext cx="6968559" cy="358775"/>
          </a:xfrm>
          <a:prstGeom prst="rect">
            <a:avLst/>
          </a:prstGeom>
        </p:spPr>
        <p:txBody>
          <a:bodyPr>
            <a:normAutofit/>
          </a:bodyPr>
          <a:lstStyle>
            <a:lvl1pPr marL="0" indent="0">
              <a:buNone/>
              <a:defRPr sz="1600" b="1" i="0">
                <a:solidFill>
                  <a:srgbClr val="0073A0"/>
                </a:solidFill>
                <a:latin typeface="Source Sans Pro" panose="020B0503030403020204" pitchFamily="34" charset="0"/>
                <a:cs typeface="Arial" panose="020B0604020202020204" pitchFamily="34" charset="0"/>
              </a:defRPr>
            </a:lvl1pPr>
          </a:lstStyle>
          <a:p>
            <a:pPr lvl="0"/>
            <a:r>
              <a:rPr lang="en-GB"/>
              <a:t>Click to add subtitle</a:t>
            </a:r>
            <a:endParaRPr lang="en-US"/>
          </a:p>
        </p:txBody>
      </p:sp>
      <p:sp>
        <p:nvSpPr>
          <p:cNvPr id="2" name="Text Placeholder 4">
            <a:extLst>
              <a:ext uri="{FF2B5EF4-FFF2-40B4-BE49-F238E27FC236}">
                <a16:creationId xmlns:a16="http://schemas.microsoft.com/office/drawing/2014/main" id="{218DB2C5-C8F3-96E7-9619-94675E24256B}"/>
              </a:ext>
            </a:extLst>
          </p:cNvPr>
          <p:cNvSpPr>
            <a:spLocks noGrp="1"/>
          </p:cNvSpPr>
          <p:nvPr>
            <p:ph type="body" sz="quarter" idx="13" hasCustomPrompt="1"/>
          </p:nvPr>
        </p:nvSpPr>
        <p:spPr>
          <a:xfrm>
            <a:off x="1056915" y="2384145"/>
            <a:ext cx="6968919" cy="1080950"/>
          </a:xfrm>
          <a:prstGeom prst="rect">
            <a:avLst/>
          </a:prstGeom>
        </p:spPr>
        <p:txBody>
          <a:bodyPr>
            <a:noAutofit/>
          </a:bodyPr>
          <a:lstStyle>
            <a:lvl1pPr marL="0" indent="0" algn="l">
              <a:lnSpc>
                <a:spcPts val="4000"/>
              </a:lnSpc>
              <a:buNone/>
              <a:defRPr sz="3750" b="1">
                <a:solidFill>
                  <a:srgbClr val="0A395B"/>
                </a:solidFill>
              </a:defRPr>
            </a:lvl1pPr>
          </a:lstStyle>
          <a:p>
            <a:pPr lvl="0"/>
            <a:r>
              <a:rPr lang="en-US"/>
              <a:t>Click to edit</a:t>
            </a:r>
            <a:br>
              <a:rPr lang="en-US"/>
            </a:br>
            <a:r>
              <a:rPr lang="en-US"/>
              <a:t>Master text styles</a:t>
            </a:r>
          </a:p>
        </p:txBody>
      </p:sp>
      <p:sp>
        <p:nvSpPr>
          <p:cNvPr id="3" name="Text Placeholder 4">
            <a:extLst>
              <a:ext uri="{FF2B5EF4-FFF2-40B4-BE49-F238E27FC236}">
                <a16:creationId xmlns:a16="http://schemas.microsoft.com/office/drawing/2014/main" id="{A057BA05-5500-C3BE-71AB-A9B75170C187}"/>
              </a:ext>
            </a:extLst>
          </p:cNvPr>
          <p:cNvSpPr>
            <a:spLocks noGrp="1"/>
          </p:cNvSpPr>
          <p:nvPr>
            <p:ph type="body" sz="quarter" idx="15" hasCustomPrompt="1"/>
          </p:nvPr>
        </p:nvSpPr>
        <p:spPr>
          <a:xfrm>
            <a:off x="1056915" y="4330486"/>
            <a:ext cx="6968558" cy="368896"/>
          </a:xfrm>
          <a:prstGeom prst="rect">
            <a:avLst/>
          </a:prstGeom>
        </p:spPr>
        <p:txBody>
          <a:bodyPr>
            <a:noAutofit/>
          </a:bodyPr>
          <a:lstStyle>
            <a:lvl1pPr marL="0" indent="0" algn="l">
              <a:buNone/>
              <a:defRPr sz="1350" b="0" i="0" baseline="0">
                <a:solidFill>
                  <a:schemeClr val="bg1"/>
                </a:solidFill>
                <a:latin typeface="Arial" panose="020B0604020202020204" pitchFamily="34" charset="0"/>
                <a:ea typeface="Arial" panose="020B0606030504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a:t>Click to add presenter | date</a:t>
            </a:r>
          </a:p>
        </p:txBody>
      </p:sp>
      <p:pic>
        <p:nvPicPr>
          <p:cNvPr id="6" name="Picture 5" descr="Logo, company name&#10;&#10;Description automatically generated">
            <a:extLst>
              <a:ext uri="{FF2B5EF4-FFF2-40B4-BE49-F238E27FC236}">
                <a16:creationId xmlns:a16="http://schemas.microsoft.com/office/drawing/2014/main" id="{AD55A5C4-2E88-14BE-1898-5F732AECCF74}"/>
              </a:ext>
            </a:extLst>
          </p:cNvPr>
          <p:cNvPicPr>
            <a:picLocks noChangeAspect="1"/>
          </p:cNvPicPr>
          <p:nvPr userDrawn="1"/>
        </p:nvPicPr>
        <p:blipFill>
          <a:blip r:embed="rId2"/>
          <a:stretch>
            <a:fillRect/>
          </a:stretch>
        </p:blipFill>
        <p:spPr>
          <a:xfrm>
            <a:off x="972765" y="434282"/>
            <a:ext cx="1433006" cy="858913"/>
          </a:xfrm>
          <a:prstGeom prst="rect">
            <a:avLst/>
          </a:prstGeom>
        </p:spPr>
      </p:pic>
      <p:sp>
        <p:nvSpPr>
          <p:cNvPr id="5" name="Rectangle 4">
            <a:extLst>
              <a:ext uri="{FF2B5EF4-FFF2-40B4-BE49-F238E27FC236}">
                <a16:creationId xmlns:a16="http://schemas.microsoft.com/office/drawing/2014/main" id="{7F054D58-4292-3FFF-4700-59DD02333A1E}"/>
              </a:ext>
            </a:extLst>
          </p:cNvPr>
          <p:cNvSpPr/>
          <p:nvPr userDrawn="1"/>
        </p:nvSpPr>
        <p:spPr>
          <a:xfrm>
            <a:off x="1132367" y="5087632"/>
            <a:ext cx="8011633"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53812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image/chart">
    <p:bg>
      <p:bgPr>
        <a:solidFill>
          <a:srgbClr val="0A395B"/>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A7720B-CFD9-844D-8184-00529D01B308}"/>
              </a:ext>
            </a:extLst>
          </p:cNvPr>
          <p:cNvSpPr>
            <a:spLocks noGrp="1"/>
          </p:cNvSpPr>
          <p:nvPr>
            <p:ph type="pic" sz="quarter" idx="17"/>
          </p:nvPr>
        </p:nvSpPr>
        <p:spPr>
          <a:xfrm>
            <a:off x="542925" y="1558977"/>
            <a:ext cx="8196884" cy="3025723"/>
          </a:xfrm>
          <a:prstGeom prst="rect">
            <a:avLst/>
          </a:prstGeom>
        </p:spPr>
        <p:txBody>
          <a:bodyPr/>
          <a:lstStyle>
            <a:lvl1pPr marL="0" indent="0" algn="ctr">
              <a:buFontTx/>
              <a:buNone/>
              <a:defRPr>
                <a:solidFill>
                  <a:srgbClr val="0A395B"/>
                </a:solidFill>
              </a:defRPr>
            </a:lvl1pPr>
          </a:lstStyle>
          <a:p>
            <a:r>
              <a:rPr lang="en-US"/>
              <a:t>Click icon to add picture</a:t>
            </a:r>
          </a:p>
        </p:txBody>
      </p:sp>
      <p:sp>
        <p:nvSpPr>
          <p:cNvPr id="7" name="Title 7">
            <a:extLst>
              <a:ext uri="{FF2B5EF4-FFF2-40B4-BE49-F238E27FC236}">
                <a16:creationId xmlns:a16="http://schemas.microsoft.com/office/drawing/2014/main" id="{99FCE8A5-72FA-D04E-A2BD-CECBFACEF60A}"/>
              </a:ext>
            </a:extLst>
          </p:cNvPr>
          <p:cNvSpPr>
            <a:spLocks noGrp="1"/>
          </p:cNvSpPr>
          <p:nvPr>
            <p:ph type="title" hasCustomPrompt="1"/>
          </p:nvPr>
        </p:nvSpPr>
        <p:spPr>
          <a:xfrm>
            <a:off x="543923" y="694533"/>
            <a:ext cx="6736741" cy="379161"/>
          </a:xfrm>
          <a:prstGeom prst="rect">
            <a:avLst/>
          </a:prstGeom>
          <a:noFill/>
        </p:spPr>
        <p:txBody>
          <a:bodyPr>
            <a:noAutofit/>
          </a:bodyPr>
          <a:lstStyle>
            <a:lvl1pPr>
              <a:defRPr sz="3000" b="1" i="0" baseline="0">
                <a:solidFill>
                  <a:schemeClr val="bg1"/>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1" name="Text Placeholder 21">
            <a:extLst>
              <a:ext uri="{FF2B5EF4-FFF2-40B4-BE49-F238E27FC236}">
                <a16:creationId xmlns:a16="http://schemas.microsoft.com/office/drawing/2014/main" id="{D459210A-D34A-C842-A9EB-444B1C75AE6E}"/>
              </a:ext>
            </a:extLst>
          </p:cNvPr>
          <p:cNvSpPr>
            <a:spLocks noGrp="1"/>
          </p:cNvSpPr>
          <p:nvPr>
            <p:ph type="body" sz="quarter" idx="20" hasCustomPrompt="1"/>
          </p:nvPr>
        </p:nvSpPr>
        <p:spPr>
          <a:xfrm>
            <a:off x="542926" y="1095451"/>
            <a:ext cx="6737298" cy="260350"/>
          </a:xfrm>
          <a:prstGeom prst="rect">
            <a:avLst/>
          </a:prstGeom>
        </p:spPr>
        <p:txBody>
          <a:bodyPr>
            <a:noAutofit/>
          </a:bodyPr>
          <a:lstStyle>
            <a:lvl1pPr marL="0" indent="0">
              <a:buNone/>
              <a:defRPr b="1">
                <a:solidFill>
                  <a:schemeClr val="bg2"/>
                </a:solidFill>
              </a:defRPr>
            </a:lvl1pPr>
          </a:lstStyle>
          <a:p>
            <a:pPr lvl="0"/>
            <a:r>
              <a:rPr lang="en-GB"/>
              <a:t>Click to add subtitle</a:t>
            </a:r>
          </a:p>
        </p:txBody>
      </p:sp>
      <p:sp>
        <p:nvSpPr>
          <p:cNvPr id="8" name="Slide Number Placeholder 7">
            <a:extLst>
              <a:ext uri="{FF2B5EF4-FFF2-40B4-BE49-F238E27FC236}">
                <a16:creationId xmlns:a16="http://schemas.microsoft.com/office/drawing/2014/main" id="{2C012AB0-F4BF-9544-A4A7-0AD273D018C2}"/>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87AC2D10-1D0D-BEFF-F12F-0575FC7FA0C5}"/>
              </a:ext>
            </a:extLst>
          </p:cNvPr>
          <p:cNvSpPr/>
          <p:nvPr userDrawn="1"/>
        </p:nvSpPr>
        <p:spPr>
          <a:xfrm>
            <a:off x="543922" y="5092502"/>
            <a:ext cx="8600077"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descr="A picture containing graphical user interface&#10;&#10;Description automatically generated">
            <a:extLst>
              <a:ext uri="{FF2B5EF4-FFF2-40B4-BE49-F238E27FC236}">
                <a16:creationId xmlns:a16="http://schemas.microsoft.com/office/drawing/2014/main" id="{DDE8BCB8-31D3-4395-9C50-C24DA6806B4A}"/>
              </a:ext>
            </a:extLst>
          </p:cNvPr>
          <p:cNvPicPr>
            <a:picLocks noChangeAspect="1"/>
          </p:cNvPicPr>
          <p:nvPr userDrawn="1"/>
        </p:nvPicPr>
        <p:blipFill>
          <a:blip r:embed="rId2"/>
          <a:stretch>
            <a:fillRect/>
          </a:stretch>
        </p:blipFill>
        <p:spPr>
          <a:xfrm>
            <a:off x="7506035" y="264038"/>
            <a:ext cx="1433006" cy="858913"/>
          </a:xfrm>
          <a:prstGeom prst="rect">
            <a:avLst/>
          </a:prstGeom>
        </p:spPr>
      </p:pic>
    </p:spTree>
    <p:extLst>
      <p:ext uri="{BB962C8B-B14F-4D97-AF65-F5344CB8AC3E}">
        <p14:creationId xmlns:p14="http://schemas.microsoft.com/office/powerpoint/2010/main" val="246657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chart_ligh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A7720B-CFD9-844D-8184-00529D01B308}"/>
              </a:ext>
            </a:extLst>
          </p:cNvPr>
          <p:cNvSpPr>
            <a:spLocks noGrp="1"/>
          </p:cNvSpPr>
          <p:nvPr>
            <p:ph type="pic" sz="quarter" idx="17"/>
          </p:nvPr>
        </p:nvSpPr>
        <p:spPr>
          <a:xfrm>
            <a:off x="542925" y="1558977"/>
            <a:ext cx="8196884" cy="3025723"/>
          </a:xfrm>
          <a:prstGeom prst="rect">
            <a:avLst/>
          </a:prstGeom>
        </p:spPr>
        <p:txBody>
          <a:bodyPr/>
          <a:lstStyle>
            <a:lvl1pPr marL="0" indent="0" algn="ctr">
              <a:buFontTx/>
              <a:buNone/>
              <a:defRPr>
                <a:solidFill>
                  <a:srgbClr val="0A395B"/>
                </a:solidFill>
              </a:defRPr>
            </a:lvl1pPr>
          </a:lstStyle>
          <a:p>
            <a:r>
              <a:rPr lang="en-US"/>
              <a:t>Click icon to add picture</a:t>
            </a:r>
          </a:p>
        </p:txBody>
      </p:sp>
      <p:sp>
        <p:nvSpPr>
          <p:cNvPr id="7" name="Title 7">
            <a:extLst>
              <a:ext uri="{FF2B5EF4-FFF2-40B4-BE49-F238E27FC236}">
                <a16:creationId xmlns:a16="http://schemas.microsoft.com/office/drawing/2014/main" id="{99FCE8A5-72FA-D04E-A2BD-CECBFACEF60A}"/>
              </a:ext>
            </a:extLst>
          </p:cNvPr>
          <p:cNvSpPr>
            <a:spLocks noGrp="1"/>
          </p:cNvSpPr>
          <p:nvPr>
            <p:ph type="title" hasCustomPrompt="1"/>
          </p:nvPr>
        </p:nvSpPr>
        <p:spPr>
          <a:xfrm>
            <a:off x="543923" y="694533"/>
            <a:ext cx="6736741"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1" name="Text Placeholder 21">
            <a:extLst>
              <a:ext uri="{FF2B5EF4-FFF2-40B4-BE49-F238E27FC236}">
                <a16:creationId xmlns:a16="http://schemas.microsoft.com/office/drawing/2014/main" id="{D459210A-D34A-C842-A9EB-444B1C75AE6E}"/>
              </a:ext>
            </a:extLst>
          </p:cNvPr>
          <p:cNvSpPr>
            <a:spLocks noGrp="1"/>
          </p:cNvSpPr>
          <p:nvPr>
            <p:ph type="body" sz="quarter" idx="20" hasCustomPrompt="1"/>
          </p:nvPr>
        </p:nvSpPr>
        <p:spPr>
          <a:xfrm>
            <a:off x="542926" y="1095451"/>
            <a:ext cx="6737298" cy="260350"/>
          </a:xfrm>
          <a:prstGeom prst="rect">
            <a:avLst/>
          </a:prstGeom>
        </p:spPr>
        <p:txBody>
          <a:bodyPr>
            <a:noAutofit/>
          </a:bodyPr>
          <a:lstStyle>
            <a:lvl1pPr marL="0" indent="0">
              <a:buNone/>
              <a:defRPr b="1"/>
            </a:lvl1pPr>
          </a:lstStyle>
          <a:p>
            <a:pPr lvl="0"/>
            <a:r>
              <a:rPr lang="en-GB"/>
              <a:t>Click to add subtitle</a:t>
            </a:r>
          </a:p>
        </p:txBody>
      </p:sp>
      <p:sp>
        <p:nvSpPr>
          <p:cNvPr id="8" name="Slide Number Placeholder 7">
            <a:extLst>
              <a:ext uri="{FF2B5EF4-FFF2-40B4-BE49-F238E27FC236}">
                <a16:creationId xmlns:a16="http://schemas.microsoft.com/office/drawing/2014/main" id="{2C012AB0-F4BF-9544-A4A7-0AD273D018C2}"/>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87AC2D10-1D0D-BEFF-F12F-0575FC7FA0C5}"/>
              </a:ext>
            </a:extLst>
          </p:cNvPr>
          <p:cNvSpPr/>
          <p:nvPr userDrawn="1"/>
        </p:nvSpPr>
        <p:spPr>
          <a:xfrm>
            <a:off x="543922" y="5092502"/>
            <a:ext cx="8600077"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descr="Logo, company name&#10;&#10;Description automatically generated">
            <a:extLst>
              <a:ext uri="{FF2B5EF4-FFF2-40B4-BE49-F238E27FC236}">
                <a16:creationId xmlns:a16="http://schemas.microsoft.com/office/drawing/2014/main" id="{84A64106-11C0-FC98-275E-E1B6DA7D52D3}"/>
              </a:ext>
            </a:extLst>
          </p:cNvPr>
          <p:cNvPicPr>
            <a:picLocks noChangeAspect="1"/>
          </p:cNvPicPr>
          <p:nvPr userDrawn="1"/>
        </p:nvPicPr>
        <p:blipFill>
          <a:blip r:embed="rId2"/>
          <a:stretch>
            <a:fillRect/>
          </a:stretch>
        </p:blipFill>
        <p:spPr>
          <a:xfrm>
            <a:off x="7517638" y="145245"/>
            <a:ext cx="1433006" cy="858913"/>
          </a:xfrm>
          <a:prstGeom prst="rect">
            <a:avLst/>
          </a:prstGeom>
        </p:spPr>
      </p:pic>
    </p:spTree>
    <p:extLst>
      <p:ext uri="{BB962C8B-B14F-4D97-AF65-F5344CB8AC3E}">
        <p14:creationId xmlns:p14="http://schemas.microsoft.com/office/powerpoint/2010/main" val="343081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half 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0" y="0"/>
            <a:ext cx="4572000" cy="5143500"/>
          </a:xfrm>
          <a:prstGeom prst="rect">
            <a:avLst/>
          </a:prstGeom>
        </p:spPr>
        <p:txBody>
          <a:bodyPr/>
          <a:lstStyle>
            <a:lvl1pPr marL="0" indent="0" algn="ctr">
              <a:buNone/>
              <a:defRPr sz="2400">
                <a:solidFill>
                  <a:srgbClr val="0A395B"/>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Title 7">
            <a:extLst>
              <a:ext uri="{FF2B5EF4-FFF2-40B4-BE49-F238E27FC236}">
                <a16:creationId xmlns:a16="http://schemas.microsoft.com/office/drawing/2014/main" id="{3FB4792F-6A2E-4B43-99B8-95E861C32456}"/>
              </a:ext>
            </a:extLst>
          </p:cNvPr>
          <p:cNvSpPr>
            <a:spLocks noGrp="1"/>
          </p:cNvSpPr>
          <p:nvPr>
            <p:ph type="title" hasCustomPrompt="1"/>
          </p:nvPr>
        </p:nvSpPr>
        <p:spPr>
          <a:xfrm>
            <a:off x="5101164" y="1068243"/>
            <a:ext cx="3858867"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2" name="Text Placeholder 21">
            <a:extLst>
              <a:ext uri="{FF2B5EF4-FFF2-40B4-BE49-F238E27FC236}">
                <a16:creationId xmlns:a16="http://schemas.microsoft.com/office/drawing/2014/main" id="{8DEC81BB-8695-5E41-AD42-6BC72F448C72}"/>
              </a:ext>
            </a:extLst>
          </p:cNvPr>
          <p:cNvSpPr>
            <a:spLocks noGrp="1"/>
          </p:cNvSpPr>
          <p:nvPr>
            <p:ph type="body" sz="quarter" idx="20" hasCustomPrompt="1"/>
          </p:nvPr>
        </p:nvSpPr>
        <p:spPr>
          <a:xfrm>
            <a:off x="5100168" y="1659993"/>
            <a:ext cx="3859186" cy="260350"/>
          </a:xfrm>
          <a:prstGeom prst="rect">
            <a:avLst/>
          </a:prstGeom>
        </p:spPr>
        <p:txBody>
          <a:bodyPr>
            <a:noAutofit/>
          </a:bodyPr>
          <a:lstStyle>
            <a:lvl1pPr marL="0" indent="0">
              <a:buNone/>
              <a:defRPr b="1"/>
            </a:lvl1pPr>
          </a:lstStyle>
          <a:p>
            <a:pPr lvl="0"/>
            <a:r>
              <a:rPr lang="en-GB"/>
              <a:t>Click to add subtitle</a:t>
            </a:r>
          </a:p>
        </p:txBody>
      </p:sp>
      <p:sp>
        <p:nvSpPr>
          <p:cNvPr id="14" name="Text Placeholder 23">
            <a:extLst>
              <a:ext uri="{FF2B5EF4-FFF2-40B4-BE49-F238E27FC236}">
                <a16:creationId xmlns:a16="http://schemas.microsoft.com/office/drawing/2014/main" id="{F4448EE3-9F56-1E49-969F-4545BFCCA8F8}"/>
              </a:ext>
            </a:extLst>
          </p:cNvPr>
          <p:cNvSpPr>
            <a:spLocks noGrp="1"/>
          </p:cNvSpPr>
          <p:nvPr>
            <p:ph type="body" sz="quarter" idx="21" hasCustomPrompt="1"/>
          </p:nvPr>
        </p:nvSpPr>
        <p:spPr>
          <a:xfrm>
            <a:off x="5100168" y="2039930"/>
            <a:ext cx="3859186" cy="2446164"/>
          </a:xfrm>
          <a:prstGeom prst="rect">
            <a:avLst/>
          </a:prstGeom>
        </p:spPr>
        <p:txBody>
          <a:bodyPr numCol="1" spcCol="180000">
            <a:noAutofit/>
          </a:bodyPr>
          <a:lstStyle>
            <a:lvl1pPr marL="0" indent="0">
              <a:buNone/>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a:t>
            </a:r>
          </a:p>
          <a:p>
            <a:pPr lvl="0"/>
            <a:endParaRPr lang="en-GB"/>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p>
        </p:txBody>
      </p:sp>
      <p:sp>
        <p:nvSpPr>
          <p:cNvPr id="8" name="Slide Number Placeholder 7">
            <a:extLst>
              <a:ext uri="{FF2B5EF4-FFF2-40B4-BE49-F238E27FC236}">
                <a16:creationId xmlns:a16="http://schemas.microsoft.com/office/drawing/2014/main" id="{BAFDFE31-426B-D942-8C9A-ED4ACF5FDC7C}"/>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FDF95347-8818-B30D-1289-A1E25CD5ECC5}"/>
              </a:ext>
            </a:extLst>
          </p:cNvPr>
          <p:cNvSpPr/>
          <p:nvPr userDrawn="1"/>
        </p:nvSpPr>
        <p:spPr>
          <a:xfrm>
            <a:off x="5101164" y="5087632"/>
            <a:ext cx="4042836"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descr="Logo, company name&#10;&#10;Description automatically generated">
            <a:extLst>
              <a:ext uri="{FF2B5EF4-FFF2-40B4-BE49-F238E27FC236}">
                <a16:creationId xmlns:a16="http://schemas.microsoft.com/office/drawing/2014/main" id="{E69E8FA5-EF17-42EF-2DDD-C7F7CA13B32D}"/>
              </a:ext>
            </a:extLst>
          </p:cNvPr>
          <p:cNvPicPr>
            <a:picLocks noChangeAspect="1"/>
          </p:cNvPicPr>
          <p:nvPr userDrawn="1"/>
        </p:nvPicPr>
        <p:blipFill>
          <a:blip r:embed="rId2"/>
          <a:stretch>
            <a:fillRect/>
          </a:stretch>
        </p:blipFill>
        <p:spPr>
          <a:xfrm>
            <a:off x="5052462" y="99045"/>
            <a:ext cx="1433006" cy="858913"/>
          </a:xfrm>
          <a:prstGeom prst="rect">
            <a:avLst/>
          </a:prstGeom>
        </p:spPr>
      </p:pic>
    </p:spTree>
    <p:extLst>
      <p:ext uri="{BB962C8B-B14F-4D97-AF65-F5344CB8AC3E}">
        <p14:creationId xmlns:p14="http://schemas.microsoft.com/office/powerpoint/2010/main" val="737058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half 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5FB59E-3554-0847-8D09-6E1F2EC4E75D}"/>
              </a:ext>
            </a:extLst>
          </p:cNvPr>
          <p:cNvSpPr>
            <a:spLocks noGrp="1"/>
          </p:cNvSpPr>
          <p:nvPr>
            <p:ph type="pic" idx="1"/>
          </p:nvPr>
        </p:nvSpPr>
        <p:spPr>
          <a:xfrm>
            <a:off x="4570929" y="0"/>
            <a:ext cx="4572000" cy="5143500"/>
          </a:xfrm>
          <a:prstGeom prst="rect">
            <a:avLst/>
          </a:prstGeom>
        </p:spPr>
        <p:txBody>
          <a:bodyPr/>
          <a:lstStyle>
            <a:lvl1pPr marL="0" indent="0" algn="ctr">
              <a:buNone/>
              <a:defRPr sz="2400">
                <a:solidFill>
                  <a:srgbClr val="0A395B"/>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Title 7">
            <a:extLst>
              <a:ext uri="{FF2B5EF4-FFF2-40B4-BE49-F238E27FC236}">
                <a16:creationId xmlns:a16="http://schemas.microsoft.com/office/drawing/2014/main" id="{D5CDACD2-C424-0D4E-AD81-2B0BCA7021A0}"/>
              </a:ext>
            </a:extLst>
          </p:cNvPr>
          <p:cNvSpPr>
            <a:spLocks noGrp="1"/>
          </p:cNvSpPr>
          <p:nvPr>
            <p:ph type="title" hasCustomPrompt="1"/>
          </p:nvPr>
        </p:nvSpPr>
        <p:spPr>
          <a:xfrm>
            <a:off x="543923" y="1044137"/>
            <a:ext cx="3659016" cy="379161"/>
          </a:xfrm>
          <a:prstGeom prst="rect">
            <a:avLst/>
          </a:prstGeom>
        </p:spPr>
        <p:txBody>
          <a:bodyPr>
            <a:noAutofit/>
          </a:bodyPr>
          <a:lstStyle>
            <a:lvl1pPr>
              <a:defRPr sz="3000" b="1" i="0" baseline="0">
                <a:solidFill>
                  <a:srgbClr val="0A395B"/>
                </a:solidFill>
                <a:latin typeface="Source Sans Pro Semibold" panose="020B0603030403020204" pitchFamily="34" charset="0"/>
                <a:cs typeface="Arial" panose="020B0604020202020204" pitchFamily="34" charset="0"/>
              </a:defRPr>
            </a:lvl1pPr>
          </a:lstStyle>
          <a:p>
            <a:r>
              <a:rPr lang="en-GB"/>
              <a:t>Click to add title</a:t>
            </a:r>
            <a:endParaRPr lang="en-US"/>
          </a:p>
        </p:txBody>
      </p:sp>
      <p:sp>
        <p:nvSpPr>
          <p:cNvPr id="12" name="Text Placeholder 21">
            <a:extLst>
              <a:ext uri="{FF2B5EF4-FFF2-40B4-BE49-F238E27FC236}">
                <a16:creationId xmlns:a16="http://schemas.microsoft.com/office/drawing/2014/main" id="{898DAF2A-02B4-3744-88E3-B5DF5C6F2B31}"/>
              </a:ext>
            </a:extLst>
          </p:cNvPr>
          <p:cNvSpPr>
            <a:spLocks noGrp="1"/>
          </p:cNvSpPr>
          <p:nvPr>
            <p:ph type="body" sz="quarter" idx="20" hasCustomPrompt="1"/>
          </p:nvPr>
        </p:nvSpPr>
        <p:spPr>
          <a:xfrm>
            <a:off x="542926" y="1424724"/>
            <a:ext cx="3659318" cy="260350"/>
          </a:xfrm>
          <a:prstGeom prst="rect">
            <a:avLst/>
          </a:prstGeom>
        </p:spPr>
        <p:txBody>
          <a:bodyPr>
            <a:noAutofit/>
          </a:bodyPr>
          <a:lstStyle>
            <a:lvl1pPr marL="0" indent="0">
              <a:buNone/>
              <a:defRPr b="1"/>
            </a:lvl1pPr>
          </a:lstStyle>
          <a:p>
            <a:pPr lvl="0"/>
            <a:r>
              <a:rPr lang="en-GB"/>
              <a:t>Click to add subtitle</a:t>
            </a:r>
          </a:p>
        </p:txBody>
      </p:sp>
      <p:sp>
        <p:nvSpPr>
          <p:cNvPr id="14" name="Text Placeholder 23">
            <a:extLst>
              <a:ext uri="{FF2B5EF4-FFF2-40B4-BE49-F238E27FC236}">
                <a16:creationId xmlns:a16="http://schemas.microsoft.com/office/drawing/2014/main" id="{777C4CBC-0F4E-3A4E-B77F-A676036942AD}"/>
              </a:ext>
            </a:extLst>
          </p:cNvPr>
          <p:cNvSpPr>
            <a:spLocks noGrp="1"/>
          </p:cNvSpPr>
          <p:nvPr>
            <p:ph type="body" sz="quarter" idx="21" hasCustomPrompt="1"/>
          </p:nvPr>
        </p:nvSpPr>
        <p:spPr>
          <a:xfrm>
            <a:off x="542926" y="1955060"/>
            <a:ext cx="3659318" cy="3024909"/>
          </a:xfrm>
          <a:prstGeom prst="rect">
            <a:avLst/>
          </a:prstGeom>
        </p:spPr>
        <p:txBody>
          <a:bodyPr numCol="1" spcCol="180000">
            <a:noAutofit/>
          </a:bodyPr>
          <a:lstStyle>
            <a:lvl1pPr marL="0" indent="0">
              <a:buFont typeface="Arial" panose="020B0604020202020204" pitchFamily="34" charset="0"/>
              <a:buNone/>
              <a:defRPr/>
            </a:lvl1pPr>
          </a:lstStyle>
          <a:p>
            <a:pPr lvl="0"/>
            <a:r>
              <a:rPr lang="en-GB"/>
              <a:t>Click to add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r>
          </a:p>
          <a:p>
            <a:pPr lvl="0"/>
            <a:r>
              <a:rPr lang="en-GB"/>
              <a:t>Magna </a:t>
            </a:r>
            <a:r>
              <a:rPr lang="en-GB" err="1"/>
              <a:t>fringilla</a:t>
            </a:r>
            <a:r>
              <a:rPr lang="en-GB"/>
              <a:t> </a:t>
            </a:r>
            <a:r>
              <a:rPr lang="en-GB" err="1"/>
              <a:t>urna</a:t>
            </a:r>
            <a:r>
              <a:rPr lang="en-GB"/>
              <a:t>. Dui </a:t>
            </a:r>
            <a:r>
              <a:rPr lang="en-GB" err="1"/>
              <a:t>ut</a:t>
            </a:r>
            <a:r>
              <a:rPr lang="en-GB"/>
              <a:t> </a:t>
            </a:r>
            <a:r>
              <a:rPr lang="en-GB" err="1"/>
              <a:t>ornare</a:t>
            </a:r>
            <a:endParaRPr lang="en-GB"/>
          </a:p>
        </p:txBody>
      </p:sp>
      <p:sp>
        <p:nvSpPr>
          <p:cNvPr id="8" name="Slide Number Placeholder 7">
            <a:extLst>
              <a:ext uri="{FF2B5EF4-FFF2-40B4-BE49-F238E27FC236}">
                <a16:creationId xmlns:a16="http://schemas.microsoft.com/office/drawing/2014/main" id="{2FA3EEA6-D5B9-3C4E-AFDB-31AB0113AA35}"/>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5" name="Rectangle 4">
            <a:extLst>
              <a:ext uri="{FF2B5EF4-FFF2-40B4-BE49-F238E27FC236}">
                <a16:creationId xmlns:a16="http://schemas.microsoft.com/office/drawing/2014/main" id="{6865C7AC-B501-3DD8-9EA7-BCD0298DBCD7}"/>
              </a:ext>
            </a:extLst>
          </p:cNvPr>
          <p:cNvSpPr/>
          <p:nvPr userDrawn="1"/>
        </p:nvSpPr>
        <p:spPr>
          <a:xfrm>
            <a:off x="543923" y="5092502"/>
            <a:ext cx="4027006" cy="6690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descr="Logo, company name&#10;&#10;Description automatically generated">
            <a:extLst>
              <a:ext uri="{FF2B5EF4-FFF2-40B4-BE49-F238E27FC236}">
                <a16:creationId xmlns:a16="http://schemas.microsoft.com/office/drawing/2014/main" id="{518A0C3D-561F-1A29-C3D9-A28B314BCAC6}"/>
              </a:ext>
            </a:extLst>
          </p:cNvPr>
          <p:cNvPicPr>
            <a:picLocks noChangeAspect="1"/>
          </p:cNvPicPr>
          <p:nvPr userDrawn="1"/>
        </p:nvPicPr>
        <p:blipFill>
          <a:blip r:embed="rId2"/>
          <a:stretch>
            <a:fillRect/>
          </a:stretch>
        </p:blipFill>
        <p:spPr>
          <a:xfrm>
            <a:off x="480462" y="112971"/>
            <a:ext cx="1433006" cy="858913"/>
          </a:xfrm>
          <a:prstGeom prst="rect">
            <a:avLst/>
          </a:prstGeom>
        </p:spPr>
      </p:pic>
    </p:spTree>
    <p:extLst>
      <p:ext uri="{BB962C8B-B14F-4D97-AF65-F5344CB8AC3E}">
        <p14:creationId xmlns:p14="http://schemas.microsoft.com/office/powerpoint/2010/main" val="384588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image_text on right">
    <p:bg>
      <p:bgPr>
        <a:solidFill>
          <a:srgbClr val="003E60"/>
        </a:solidFill>
        <a:effectLst/>
      </p:bgPr>
    </p:bg>
    <p:spTree>
      <p:nvGrpSpPr>
        <p:cNvPr id="1" name=""/>
        <p:cNvGrpSpPr/>
        <p:nvPr/>
      </p:nvGrpSpPr>
      <p:grpSpPr>
        <a:xfrm>
          <a:off x="0" y="0"/>
          <a:ext cx="0" cy="0"/>
          <a:chOff x="0" y="0"/>
          <a:chExt cx="0" cy="0"/>
        </a:xfrm>
      </p:grpSpPr>
      <p:sp>
        <p:nvSpPr>
          <p:cNvPr id="11" name="Text Placeholder 23">
            <a:extLst>
              <a:ext uri="{FF2B5EF4-FFF2-40B4-BE49-F238E27FC236}">
                <a16:creationId xmlns:a16="http://schemas.microsoft.com/office/drawing/2014/main" id="{793BE891-C998-C44F-8DD4-417B037E7308}"/>
              </a:ext>
            </a:extLst>
          </p:cNvPr>
          <p:cNvSpPr>
            <a:spLocks noGrp="1"/>
          </p:cNvSpPr>
          <p:nvPr>
            <p:ph type="body" sz="quarter" idx="19" hasCustomPrompt="1"/>
          </p:nvPr>
        </p:nvSpPr>
        <p:spPr>
          <a:xfrm>
            <a:off x="3023962" y="1956463"/>
            <a:ext cx="5735410" cy="358775"/>
          </a:xfrm>
          <a:prstGeom prst="rect">
            <a:avLst/>
          </a:prstGeom>
        </p:spPr>
        <p:txBody>
          <a:bodyPr>
            <a:normAutofit/>
          </a:bodyPr>
          <a:lstStyle>
            <a:lvl1pPr marL="0" indent="0">
              <a:buNone/>
              <a:defRPr sz="1600" b="0" i="0">
                <a:solidFill>
                  <a:schemeClr val="bg1"/>
                </a:solidFill>
                <a:latin typeface="Source Sans Pro Semibold" panose="020B0603030403020204" pitchFamily="34" charset="0"/>
                <a:cs typeface="Arial" panose="020B0604020202020204" pitchFamily="34" charset="0"/>
              </a:defRPr>
            </a:lvl1pPr>
          </a:lstStyle>
          <a:p>
            <a:pPr lvl="0"/>
            <a:r>
              <a:rPr lang="en-GB"/>
              <a:t>Click to add subtitle</a:t>
            </a:r>
            <a:endParaRPr lang="en-US"/>
          </a:p>
        </p:txBody>
      </p:sp>
      <p:sp>
        <p:nvSpPr>
          <p:cNvPr id="2" name="Text Placeholder 4">
            <a:extLst>
              <a:ext uri="{FF2B5EF4-FFF2-40B4-BE49-F238E27FC236}">
                <a16:creationId xmlns:a16="http://schemas.microsoft.com/office/drawing/2014/main" id="{D73D6791-9711-B761-C2A6-147270E47440}"/>
              </a:ext>
            </a:extLst>
          </p:cNvPr>
          <p:cNvSpPr>
            <a:spLocks noGrp="1"/>
          </p:cNvSpPr>
          <p:nvPr>
            <p:ph type="body" sz="quarter" idx="13" hasCustomPrompt="1"/>
          </p:nvPr>
        </p:nvSpPr>
        <p:spPr>
          <a:xfrm>
            <a:off x="3023601" y="2384145"/>
            <a:ext cx="5735411" cy="1592769"/>
          </a:xfrm>
          <a:prstGeom prst="rect">
            <a:avLst/>
          </a:prstGeom>
        </p:spPr>
        <p:txBody>
          <a:bodyPr>
            <a:noAutofit/>
          </a:bodyPr>
          <a:lstStyle>
            <a:lvl1pPr marL="0" indent="0" algn="l">
              <a:lnSpc>
                <a:spcPts val="4000"/>
              </a:lnSpc>
              <a:buNone/>
              <a:defRPr sz="3750" b="1">
                <a:solidFill>
                  <a:srgbClr val="EAECED"/>
                </a:solidFill>
              </a:defRPr>
            </a:lvl1pPr>
          </a:lstStyle>
          <a:p>
            <a:pPr lvl="0"/>
            <a:r>
              <a:rPr lang="en-GB"/>
              <a:t>Click to add text</a:t>
            </a:r>
          </a:p>
        </p:txBody>
      </p:sp>
      <p:sp>
        <p:nvSpPr>
          <p:cNvPr id="3" name="Text Placeholder 4">
            <a:extLst>
              <a:ext uri="{FF2B5EF4-FFF2-40B4-BE49-F238E27FC236}">
                <a16:creationId xmlns:a16="http://schemas.microsoft.com/office/drawing/2014/main" id="{4BD9905D-755D-96F2-78A7-85163667402B}"/>
              </a:ext>
            </a:extLst>
          </p:cNvPr>
          <p:cNvSpPr>
            <a:spLocks noGrp="1"/>
          </p:cNvSpPr>
          <p:nvPr>
            <p:ph type="body" sz="quarter" idx="20" hasCustomPrompt="1"/>
          </p:nvPr>
        </p:nvSpPr>
        <p:spPr>
          <a:xfrm>
            <a:off x="3023599" y="4330486"/>
            <a:ext cx="5735410" cy="368896"/>
          </a:xfrm>
          <a:prstGeom prst="rect">
            <a:avLst/>
          </a:prstGeom>
        </p:spPr>
        <p:txBody>
          <a:bodyPr>
            <a:noAutofit/>
          </a:bodyPr>
          <a:lstStyle>
            <a:lvl1pPr marL="0" indent="0" algn="l">
              <a:buNone/>
              <a:defRPr sz="1350" b="0" i="0" baseline="0">
                <a:solidFill>
                  <a:schemeClr val="bg1">
                    <a:lumMod val="65000"/>
                  </a:schemeClr>
                </a:solidFill>
                <a:latin typeface="Source Sans Pro Semibold" panose="020B0603030403020204" pitchFamily="34" charset="0"/>
                <a:ea typeface="Source Sans Pro Semibold" panose="020B0603030403020204" pitchFamily="34" charset="0"/>
                <a:cs typeface="Arial" panose="020B0604020202020204" pitchFamily="34" charset="0"/>
              </a:defRPr>
            </a:lvl1pPr>
            <a:lvl2pPr>
              <a:defRPr b="1" i="0">
                <a:latin typeface="Arial" panose="020B0606030504020204" pitchFamily="34" charset="0"/>
                <a:ea typeface="Arial" panose="020B0606030504020204" pitchFamily="34" charset="0"/>
                <a:cs typeface="Arial" panose="020B0606030504020204" pitchFamily="34" charset="0"/>
              </a:defRPr>
            </a:lvl2pPr>
            <a:lvl3pPr>
              <a:defRPr b="1" i="0">
                <a:latin typeface="Arial" panose="020B0606030504020204" pitchFamily="34" charset="0"/>
                <a:ea typeface="Arial" panose="020B0606030504020204" pitchFamily="34" charset="0"/>
                <a:cs typeface="Arial" panose="020B0606030504020204" pitchFamily="34" charset="0"/>
              </a:defRPr>
            </a:lvl3pPr>
            <a:lvl4pPr>
              <a:defRPr b="1" i="0">
                <a:latin typeface="Arial" panose="020B0606030504020204" pitchFamily="34" charset="0"/>
                <a:ea typeface="Arial" panose="020B0606030504020204" pitchFamily="34" charset="0"/>
                <a:cs typeface="Arial" panose="020B0606030504020204" pitchFamily="34" charset="0"/>
              </a:defRPr>
            </a:lvl4pPr>
            <a:lvl5pPr>
              <a:defRPr b="1" i="0">
                <a:latin typeface="Arial" panose="020B0606030504020204" pitchFamily="34" charset="0"/>
                <a:ea typeface="Arial" panose="020B0606030504020204" pitchFamily="34" charset="0"/>
                <a:cs typeface="Arial" panose="020B0606030504020204" pitchFamily="34" charset="0"/>
              </a:defRPr>
            </a:lvl5pPr>
          </a:lstStyle>
          <a:p>
            <a:pPr lvl="0"/>
            <a:r>
              <a:rPr lang="en-GB"/>
              <a:t>Click to add presenter | date</a:t>
            </a:r>
          </a:p>
        </p:txBody>
      </p:sp>
      <p:sp>
        <p:nvSpPr>
          <p:cNvPr id="4" name="Rectangle 3">
            <a:extLst>
              <a:ext uri="{FF2B5EF4-FFF2-40B4-BE49-F238E27FC236}">
                <a16:creationId xmlns:a16="http://schemas.microsoft.com/office/drawing/2014/main" id="{A4C6E38C-4938-60C3-2BA6-6AE4122D9712}"/>
              </a:ext>
            </a:extLst>
          </p:cNvPr>
          <p:cNvSpPr/>
          <p:nvPr userDrawn="1"/>
        </p:nvSpPr>
        <p:spPr>
          <a:xfrm>
            <a:off x="3136605" y="5087632"/>
            <a:ext cx="6007395"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18100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on white">
    <p:bg>
      <p:bgPr>
        <a:solidFill>
          <a:schemeClr val="bg1"/>
        </a:solid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966F452A-D209-3145-B9E5-418684C85786}"/>
              </a:ext>
            </a:extLst>
          </p:cNvPr>
          <p:cNvSpPr>
            <a:spLocks noGrp="1"/>
          </p:cNvSpPr>
          <p:nvPr>
            <p:ph type="title" hasCustomPrompt="1"/>
          </p:nvPr>
        </p:nvSpPr>
        <p:spPr>
          <a:xfrm>
            <a:off x="543923" y="694533"/>
            <a:ext cx="7971766" cy="379161"/>
          </a:xfrm>
          <a:prstGeom prst="rect">
            <a:avLst/>
          </a:prstGeom>
        </p:spPr>
        <p:txBody>
          <a:bodyPr>
            <a:noAutofit/>
          </a:bodyPr>
          <a:lstStyle>
            <a:lvl1pPr>
              <a:defRPr sz="3000" b="0" i="0" baseline="0">
                <a:solidFill>
                  <a:srgbClr val="0A395B"/>
                </a:solidFill>
                <a:latin typeface=" Source Sans Pro Semibold"/>
                <a:cs typeface="Arial" panose="020B0604020202020204" pitchFamily="34" charset="0"/>
              </a:defRPr>
            </a:lvl1pPr>
          </a:lstStyle>
          <a:p>
            <a:r>
              <a:rPr lang="en-GB"/>
              <a:t>Click to add title</a:t>
            </a:r>
            <a:endParaRPr lang="en-US"/>
          </a:p>
        </p:txBody>
      </p:sp>
      <p:sp>
        <p:nvSpPr>
          <p:cNvPr id="22" name="Text Placeholder 21">
            <a:extLst>
              <a:ext uri="{FF2B5EF4-FFF2-40B4-BE49-F238E27FC236}">
                <a16:creationId xmlns:a16="http://schemas.microsoft.com/office/drawing/2014/main" id="{424A0A90-0190-8845-8B51-BBF8FB888DD6}"/>
              </a:ext>
            </a:extLst>
          </p:cNvPr>
          <p:cNvSpPr>
            <a:spLocks noGrp="1"/>
          </p:cNvSpPr>
          <p:nvPr>
            <p:ph type="body" sz="quarter" idx="20" hasCustomPrompt="1"/>
          </p:nvPr>
        </p:nvSpPr>
        <p:spPr>
          <a:xfrm>
            <a:off x="542925" y="1095451"/>
            <a:ext cx="7972425" cy="260350"/>
          </a:xfrm>
          <a:prstGeom prst="rect">
            <a:avLst/>
          </a:prstGeom>
        </p:spPr>
        <p:txBody>
          <a:bodyPr>
            <a:noAutofit/>
          </a:bodyPr>
          <a:lstStyle>
            <a:lvl1pPr marL="0" indent="0">
              <a:buNone/>
              <a:defRPr b="1"/>
            </a:lvl1pPr>
          </a:lstStyle>
          <a:p>
            <a:pPr lvl="0"/>
            <a:r>
              <a:rPr lang="en-GB"/>
              <a:t>Click to add subtitle</a:t>
            </a:r>
          </a:p>
        </p:txBody>
      </p:sp>
      <p:sp>
        <p:nvSpPr>
          <p:cNvPr id="7" name="Slide Number Placeholder 7">
            <a:extLst>
              <a:ext uri="{FF2B5EF4-FFF2-40B4-BE49-F238E27FC236}">
                <a16:creationId xmlns:a16="http://schemas.microsoft.com/office/drawing/2014/main" id="{ED590F41-6246-E941-AA78-A83304293432}"/>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Arial" panose="020B0604020202020204" pitchFamily="34" charset="0"/>
              </a:defRPr>
            </a:lvl1pPr>
          </a:lstStyle>
          <a:p>
            <a:fld id="{9445717F-2858-4043-A9CA-B2273EB60975}" type="slidenum">
              <a:rPr lang="en-US" smtClean="0"/>
              <a:pPr/>
              <a:t>‹#›</a:t>
            </a:fld>
            <a:endParaRPr lang="en-US"/>
          </a:p>
        </p:txBody>
      </p:sp>
      <p:sp>
        <p:nvSpPr>
          <p:cNvPr id="4" name="Text Placeholder 23">
            <a:extLst>
              <a:ext uri="{FF2B5EF4-FFF2-40B4-BE49-F238E27FC236}">
                <a16:creationId xmlns:a16="http://schemas.microsoft.com/office/drawing/2014/main" id="{F4501DD9-80C5-1BB6-61BB-D4D43FCAFE7A}"/>
              </a:ext>
            </a:extLst>
          </p:cNvPr>
          <p:cNvSpPr>
            <a:spLocks noGrp="1"/>
          </p:cNvSpPr>
          <p:nvPr>
            <p:ph type="body" sz="quarter" idx="21" hasCustomPrompt="1"/>
          </p:nvPr>
        </p:nvSpPr>
        <p:spPr>
          <a:xfrm>
            <a:off x="542925" y="1509196"/>
            <a:ext cx="7972425" cy="3024909"/>
          </a:xfrm>
          <a:prstGeom prst="rect">
            <a:avLst/>
          </a:prstGeom>
        </p:spPr>
        <p:txBody>
          <a:bodyPr numCol="1" spcCol="180000">
            <a:noAutofit/>
          </a:bodyPr>
          <a:lstStyle>
            <a:lvl1pPr marL="0" indent="0">
              <a:lnSpc>
                <a:spcPts val="2300"/>
              </a:lnSpc>
              <a:spcAft>
                <a:spcPts val="300"/>
              </a:spcAft>
              <a:buFont typeface="Arial" panose="020B0604020202020204" pitchFamily="34" charset="0"/>
              <a:buNone/>
              <a:defRPr/>
            </a:lvl1pPr>
          </a:lstStyle>
          <a:p>
            <a:pPr lvl="0"/>
            <a:r>
              <a:rPr lang="en-GB"/>
              <a:t>Click to add single column text</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Libero </a:t>
            </a:r>
            <a:r>
              <a:rPr lang="en-GB" err="1"/>
              <a:t>nunc</a:t>
            </a:r>
            <a:r>
              <a:rPr lang="en-GB"/>
              <a:t> </a:t>
            </a:r>
            <a:r>
              <a:rPr lang="en-GB" err="1"/>
              <a:t>consequat</a:t>
            </a:r>
            <a:r>
              <a:rPr lang="en-GB"/>
              <a:t> </a:t>
            </a:r>
            <a:r>
              <a:rPr lang="en-GB" err="1"/>
              <a:t>interdum</a:t>
            </a:r>
            <a:r>
              <a:rPr lang="en-GB"/>
              <a:t> </a:t>
            </a:r>
            <a:r>
              <a:rPr lang="en-GB" err="1"/>
              <a:t>varius</a:t>
            </a:r>
            <a:r>
              <a:rPr lang="en-GB"/>
              <a:t>. At </a:t>
            </a:r>
            <a:r>
              <a:rPr lang="en-GB" err="1"/>
              <a:t>risus</a:t>
            </a:r>
            <a:r>
              <a:rPr lang="en-GB"/>
              <a:t> </a:t>
            </a:r>
            <a:r>
              <a:rPr lang="en-GB" err="1"/>
              <a:t>viverra</a:t>
            </a:r>
            <a:r>
              <a:rPr lang="en-GB"/>
              <a:t> </a:t>
            </a:r>
            <a:r>
              <a:rPr lang="en-GB" err="1"/>
              <a:t>adipiscing</a:t>
            </a:r>
            <a:r>
              <a:rPr lang="en-GB"/>
              <a:t> at in </a:t>
            </a:r>
            <a:r>
              <a:rPr lang="en-GB" err="1"/>
              <a:t>tellus</a:t>
            </a:r>
            <a:r>
              <a:rPr lang="en-GB"/>
              <a:t> integer </a:t>
            </a:r>
            <a:r>
              <a:rPr lang="en-GB" err="1"/>
              <a:t>feugiat</a:t>
            </a:r>
            <a:r>
              <a:rPr lang="en-GB"/>
              <a:t>. Felis </a:t>
            </a:r>
            <a:r>
              <a:rPr lang="en-GB" err="1"/>
              <a:t>eget</a:t>
            </a:r>
            <a:r>
              <a:rPr lang="en-GB"/>
              <a:t> </a:t>
            </a:r>
            <a:r>
              <a:rPr lang="en-GB" err="1"/>
              <a:t>velit</a:t>
            </a:r>
            <a:r>
              <a:rPr lang="en-GB"/>
              <a:t> </a:t>
            </a:r>
            <a:r>
              <a:rPr lang="en-GB" err="1"/>
              <a:t>aliquet</a:t>
            </a:r>
            <a:r>
              <a:rPr lang="en-GB"/>
              <a:t> </a:t>
            </a:r>
            <a:r>
              <a:rPr lang="en-GB" err="1"/>
              <a:t>sagittis</a:t>
            </a:r>
            <a:r>
              <a:rPr lang="en-GB"/>
              <a:t> id. </a:t>
            </a:r>
            <a:r>
              <a:rPr lang="en-GB" err="1"/>
              <a:t>Quisque</a:t>
            </a:r>
            <a:r>
              <a:rPr lang="en-GB"/>
              <a:t> id </a:t>
            </a:r>
            <a:r>
              <a:rPr lang="en-GB" err="1"/>
              <a:t>diam</a:t>
            </a:r>
            <a:r>
              <a:rPr lang="en-GB"/>
              <a:t> </a:t>
            </a:r>
            <a:r>
              <a:rPr lang="en-GB" err="1"/>
              <a:t>vel</a:t>
            </a:r>
            <a:r>
              <a:rPr lang="en-GB"/>
              <a:t> </a:t>
            </a:r>
            <a:r>
              <a:rPr lang="en-GB" err="1"/>
              <a:t>quam</a:t>
            </a:r>
            <a:r>
              <a:rPr lang="en-GB"/>
              <a:t> </a:t>
            </a:r>
            <a:r>
              <a:rPr lang="en-GB" err="1"/>
              <a:t>elementum</a:t>
            </a:r>
            <a:r>
              <a:rPr lang="en-GB"/>
              <a:t> pulvinar. </a:t>
            </a:r>
          </a:p>
          <a:p>
            <a:pPr lvl="0"/>
            <a:r>
              <a:rPr lang="en-GB" err="1"/>
              <a:t>Pellentesque</a:t>
            </a:r>
            <a:r>
              <a:rPr lang="en-GB"/>
              <a:t> sit </a:t>
            </a:r>
            <a:r>
              <a:rPr lang="en-GB" err="1"/>
              <a:t>amet</a:t>
            </a:r>
            <a:r>
              <a:rPr lang="en-GB"/>
              <a:t> </a:t>
            </a:r>
            <a:r>
              <a:rPr lang="en-GB" err="1"/>
              <a:t>porttitor</a:t>
            </a:r>
            <a:r>
              <a:rPr lang="en-GB"/>
              <a:t> </a:t>
            </a:r>
            <a:r>
              <a:rPr lang="en-GB" err="1"/>
              <a:t>eget</a:t>
            </a:r>
            <a:r>
              <a:rPr lang="en-GB"/>
              <a:t> </a:t>
            </a:r>
            <a:r>
              <a:rPr lang="en-GB" err="1"/>
              <a:t>dolor</a:t>
            </a:r>
            <a:r>
              <a:rPr lang="en-GB"/>
              <a:t> </a:t>
            </a:r>
            <a:r>
              <a:rPr lang="en-GB" err="1"/>
              <a:t>morbi</a:t>
            </a:r>
            <a:r>
              <a:rPr lang="en-GB"/>
              <a:t>. </a:t>
            </a:r>
            <a:r>
              <a:rPr lang="en-GB" err="1"/>
              <a:t>Tortor</a:t>
            </a:r>
            <a:r>
              <a:rPr lang="en-GB"/>
              <a:t> </a:t>
            </a:r>
            <a:r>
              <a:rPr lang="en-GB" err="1"/>
              <a:t>aliquam</a:t>
            </a:r>
            <a:r>
              <a:rPr lang="en-GB"/>
              <a:t> </a:t>
            </a:r>
            <a:r>
              <a:rPr lang="en-GB" err="1"/>
              <a:t>nulla</a:t>
            </a:r>
            <a:r>
              <a:rPr lang="en-GB"/>
              <a:t> </a:t>
            </a:r>
            <a:r>
              <a:rPr lang="en-GB" err="1"/>
              <a:t>facilisi</a:t>
            </a:r>
            <a:r>
              <a:rPr lang="en-GB"/>
              <a:t> </a:t>
            </a:r>
            <a:r>
              <a:rPr lang="en-GB" err="1"/>
              <a:t>cras</a:t>
            </a:r>
            <a:r>
              <a:rPr lang="en-GB"/>
              <a:t> fermentum. </a:t>
            </a:r>
            <a:r>
              <a:rPr lang="en-GB" err="1"/>
              <a:t>Malesuada</a:t>
            </a:r>
            <a:r>
              <a:rPr lang="en-GB"/>
              <a:t> </a:t>
            </a:r>
            <a:r>
              <a:rPr lang="en-GB" err="1"/>
              <a:t>nunc</a:t>
            </a:r>
            <a:r>
              <a:rPr lang="en-GB"/>
              <a:t> </a:t>
            </a:r>
            <a:r>
              <a:rPr lang="en-GB" err="1"/>
              <a:t>vel</a:t>
            </a:r>
            <a:r>
              <a:rPr lang="en-GB"/>
              <a:t> </a:t>
            </a:r>
            <a:r>
              <a:rPr lang="en-GB" err="1"/>
              <a:t>risus</a:t>
            </a:r>
            <a:r>
              <a:rPr lang="en-GB"/>
              <a:t> </a:t>
            </a:r>
            <a:r>
              <a:rPr lang="en-GB" err="1"/>
              <a:t>commodo</a:t>
            </a:r>
            <a:r>
              <a:rPr lang="en-GB"/>
              <a:t> </a:t>
            </a:r>
            <a:r>
              <a:rPr lang="en-GB" err="1"/>
              <a:t>viverra</a:t>
            </a:r>
            <a:r>
              <a:rPr lang="en-GB"/>
              <a:t> </a:t>
            </a:r>
            <a:r>
              <a:rPr lang="en-GB" err="1"/>
              <a:t>maecenas</a:t>
            </a:r>
            <a:r>
              <a:rPr lang="en-GB"/>
              <a:t>. </a:t>
            </a:r>
            <a:r>
              <a:rPr lang="en-GB" err="1"/>
              <a:t>Arcu</a:t>
            </a:r>
            <a:r>
              <a:rPr lang="en-GB"/>
              <a:t> non </a:t>
            </a:r>
            <a:r>
              <a:rPr lang="en-GB" err="1"/>
              <a:t>odio</a:t>
            </a:r>
            <a:r>
              <a:rPr lang="en-GB"/>
              <a:t> </a:t>
            </a:r>
            <a:r>
              <a:rPr lang="en-GB" err="1"/>
              <a:t>euismod</a:t>
            </a:r>
            <a:r>
              <a:rPr lang="en-GB"/>
              <a:t> lacinia at </a:t>
            </a:r>
            <a:r>
              <a:rPr lang="en-GB" err="1"/>
              <a:t>quis</a:t>
            </a:r>
            <a:r>
              <a:rPr lang="en-GB"/>
              <a:t> </a:t>
            </a:r>
            <a:r>
              <a:rPr lang="en-GB" err="1"/>
              <a:t>risus</a:t>
            </a:r>
            <a:r>
              <a:rPr lang="en-GB"/>
              <a:t>. </a:t>
            </a:r>
            <a:r>
              <a:rPr lang="en-GB" err="1"/>
              <a:t>Dapibus</a:t>
            </a:r>
            <a:r>
              <a:rPr lang="en-GB"/>
              <a:t> </a:t>
            </a:r>
            <a:r>
              <a:rPr lang="en-GB" err="1"/>
              <a:t>ultrices</a:t>
            </a:r>
            <a:r>
              <a:rPr lang="en-GB"/>
              <a:t> in </a:t>
            </a:r>
            <a:r>
              <a:rPr lang="en-GB" err="1"/>
              <a:t>iaculis</a:t>
            </a:r>
            <a:r>
              <a:rPr lang="en-GB"/>
              <a:t> </a:t>
            </a:r>
            <a:r>
              <a:rPr lang="en-GB" err="1"/>
              <a:t>nunc</a:t>
            </a:r>
            <a:r>
              <a:rPr lang="en-GB"/>
              <a:t>. Fermentum dui </a:t>
            </a:r>
            <a:r>
              <a:rPr lang="en-GB" err="1"/>
              <a:t>faucibus</a:t>
            </a:r>
            <a:r>
              <a:rPr lang="en-GB"/>
              <a:t> in </a:t>
            </a:r>
            <a:r>
              <a:rPr lang="en-GB" err="1"/>
              <a:t>ornare</a:t>
            </a:r>
            <a:r>
              <a:rPr lang="en-GB"/>
              <a:t> </a:t>
            </a:r>
            <a:r>
              <a:rPr lang="en-GB" err="1"/>
              <a:t>quam</a:t>
            </a:r>
            <a:r>
              <a:rPr lang="en-GB"/>
              <a:t> </a:t>
            </a:r>
            <a:r>
              <a:rPr lang="en-GB" err="1"/>
              <a:t>viverra</a:t>
            </a:r>
            <a:r>
              <a:rPr lang="en-GB"/>
              <a:t>.</a:t>
            </a:r>
          </a:p>
          <a:p>
            <a:pPr lvl="0"/>
            <a:endParaRPr lang="en-GB"/>
          </a:p>
        </p:txBody>
      </p:sp>
      <p:sp>
        <p:nvSpPr>
          <p:cNvPr id="5" name="Rectangle 4">
            <a:extLst>
              <a:ext uri="{FF2B5EF4-FFF2-40B4-BE49-F238E27FC236}">
                <a16:creationId xmlns:a16="http://schemas.microsoft.com/office/drawing/2014/main" id="{7287AB96-42FD-5DF1-6E07-C785DA185518}"/>
              </a:ext>
            </a:extLst>
          </p:cNvPr>
          <p:cNvSpPr/>
          <p:nvPr userDrawn="1"/>
        </p:nvSpPr>
        <p:spPr>
          <a:xfrm>
            <a:off x="542925" y="5087632"/>
            <a:ext cx="8601075" cy="71770"/>
          </a:xfrm>
          <a:prstGeom prst="rect">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20245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8650" y="4767264"/>
            <a:ext cx="5486401" cy="273844"/>
          </a:xfrm>
          <a:prstGeom prst="rect">
            <a:avLst/>
          </a:prstGeom>
        </p:spPr>
        <p:txBody>
          <a:bodyPr vert="horz" lIns="91440" tIns="45720" rIns="91440" bIns="45720" rtlCol="0" anchor="ctr"/>
          <a:lstStyle>
            <a:lvl1pPr algn="ctr">
              <a:defRPr sz="900" b="0" i="0">
                <a:solidFill>
                  <a:schemeClr val="tx1">
                    <a:tint val="75000"/>
                  </a:schemeClr>
                </a:solidFill>
                <a:latin typeface="Source Sans Pro Bold"/>
                <a:ea typeface="Source Sans Pro Bold"/>
                <a:cs typeface="Arial" panose="020B0604020202020204" pitchFamily="34" charset="0"/>
              </a:defRPr>
            </a:lvl1pPr>
          </a:lstStyle>
          <a:p>
            <a:endParaRPr lang="en-US"/>
          </a:p>
        </p:txBody>
      </p:sp>
      <p:sp>
        <p:nvSpPr>
          <p:cNvPr id="7" name="Title Placeholder 6">
            <a:extLst>
              <a:ext uri="{FF2B5EF4-FFF2-40B4-BE49-F238E27FC236}">
                <a16:creationId xmlns:a16="http://schemas.microsoft.com/office/drawing/2014/main" id="{511E7907-00B2-9242-A4A2-7F4EEFCF39D3}"/>
              </a:ext>
            </a:extLst>
          </p:cNvPr>
          <p:cNvSpPr>
            <a:spLocks noGrp="1"/>
          </p:cNvSpPr>
          <p:nvPr>
            <p:ph type="title"/>
          </p:nvPr>
        </p:nvSpPr>
        <p:spPr>
          <a:xfrm>
            <a:off x="628651" y="273845"/>
            <a:ext cx="7886700" cy="993599"/>
          </a:xfrm>
          <a:prstGeom prst="rect">
            <a:avLst/>
          </a:prstGeom>
        </p:spPr>
        <p:txBody>
          <a:bodyPr vert="horz" lIns="91440" tIns="45720" rIns="91440" bIns="45720" rtlCol="0" anchor="ctr">
            <a:noAutofit/>
          </a:bodyPr>
          <a:lstStyle/>
          <a:p>
            <a:r>
              <a:rPr lang="en-US"/>
              <a:t>Click to edit Master title style</a:t>
            </a:r>
          </a:p>
        </p:txBody>
      </p:sp>
      <p:sp>
        <p:nvSpPr>
          <p:cNvPr id="6" name="Slide Number Placeholder 7">
            <a:extLst>
              <a:ext uri="{FF2B5EF4-FFF2-40B4-BE49-F238E27FC236}">
                <a16:creationId xmlns:a16="http://schemas.microsoft.com/office/drawing/2014/main" id="{732F2C2C-44BE-2648-9DA0-E8064109C893}"/>
              </a:ext>
            </a:extLst>
          </p:cNvPr>
          <p:cNvSpPr>
            <a:spLocks noGrp="1"/>
          </p:cNvSpPr>
          <p:nvPr>
            <p:ph type="sldNum" sz="quarter" idx="4"/>
          </p:nvPr>
        </p:nvSpPr>
        <p:spPr>
          <a:xfrm>
            <a:off x="6845538" y="4768200"/>
            <a:ext cx="2057400" cy="273844"/>
          </a:xfrm>
          <a:prstGeom prst="rect">
            <a:avLst/>
          </a:prstGeom>
        </p:spPr>
        <p:txBody>
          <a:bodyPr vert="horz" lIns="91440" tIns="45720" rIns="91440" bIns="45720" rtlCol="0" anchor="ctr"/>
          <a:lstStyle>
            <a:lvl1pPr algn="r">
              <a:defRPr sz="900" b="0" i="0">
                <a:solidFill>
                  <a:schemeClr val="bg1">
                    <a:lumMod val="65000"/>
                  </a:schemeClr>
                </a:solidFill>
                <a:latin typeface="Source Sans Pro Bold"/>
              </a:defRPr>
            </a:lvl1pPr>
          </a:lstStyle>
          <a:p>
            <a:fld id="{9445717F-2858-4043-A9CA-B2273EB60975}" type="slidenum">
              <a:rPr lang="en-US" smtClean="0"/>
              <a:pPr/>
              <a:t>‹#›</a:t>
            </a:fld>
            <a:endParaRPr lang="en-US"/>
          </a:p>
        </p:txBody>
      </p:sp>
    </p:spTree>
    <p:extLst>
      <p:ext uri="{BB962C8B-B14F-4D97-AF65-F5344CB8AC3E}">
        <p14:creationId xmlns:p14="http://schemas.microsoft.com/office/powerpoint/2010/main" val="3217943478"/>
      </p:ext>
    </p:extLst>
  </p:cSld>
  <p:clrMap bg1="lt1" tx1="dk1" bg2="lt2" tx2="dk2" accent1="accent1" accent2="accent2" accent3="accent3" accent4="accent4" accent5="accent5" accent6="accent6" hlink="hlink" folHlink="folHlink"/>
  <p:sldLayoutIdLst>
    <p:sldLayoutId id="2147483685" r:id="rId1"/>
    <p:sldLayoutId id="2147483726" r:id="rId2"/>
    <p:sldLayoutId id="2147483721" r:id="rId3"/>
    <p:sldLayoutId id="2147483701" r:id="rId4"/>
    <p:sldLayoutId id="2147483739" r:id="rId5"/>
    <p:sldLayoutId id="2147483703" r:id="rId6"/>
    <p:sldLayoutId id="2147483704" r:id="rId7"/>
    <p:sldLayoutId id="2147483736" r:id="rId8"/>
    <p:sldLayoutId id="2147483715" r:id="rId9"/>
    <p:sldLayoutId id="2147483737" r:id="rId10"/>
    <p:sldLayoutId id="2147483699" r:id="rId11"/>
    <p:sldLayoutId id="2147483705" r:id="rId12"/>
    <p:sldLayoutId id="2147483700" r:id="rId13"/>
    <p:sldLayoutId id="2147483711" r:id="rId14"/>
    <p:sldLayoutId id="2147483718" r:id="rId15"/>
    <p:sldLayoutId id="2147483740" r:id="rId16"/>
    <p:sldLayoutId id="2147483723" r:id="rId17"/>
    <p:sldLayoutId id="2147483741" r:id="rId18"/>
    <p:sldLayoutId id="2147483716" r:id="rId19"/>
    <p:sldLayoutId id="2147483738" r:id="rId20"/>
    <p:sldLayoutId id="2147483695" r:id="rId21"/>
    <p:sldLayoutId id="2147483686" r:id="rId22"/>
    <p:sldLayoutId id="2147483698" r:id="rId23"/>
    <p:sldLayoutId id="2147483694" r:id="rId24"/>
    <p:sldLayoutId id="2147483702" r:id="rId25"/>
    <p:sldLayoutId id="2147483743" r:id="rId26"/>
    <p:sldLayoutId id="2147483744" r:id="rId27"/>
  </p:sldLayoutIdLst>
  <p:hf hdr="0" ftr="0" dt="0"/>
  <p:txStyles>
    <p:titleStyle>
      <a:lvl1pPr algn="l" defTabSz="685800" rtl="0" eaLnBrk="1" latinLnBrk="0" hangingPunct="1">
        <a:lnSpc>
          <a:spcPct val="90000"/>
        </a:lnSpc>
        <a:spcBef>
          <a:spcPct val="0"/>
        </a:spcBef>
        <a:buNone/>
        <a:defRPr sz="33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p:titleStyle>
    <p:bodyStyle>
      <a:lvl1pPr marL="0" indent="0" algn="l" defTabSz="685800" rtl="0" eaLnBrk="1" latinLnBrk="0" hangingPunct="1">
        <a:lnSpc>
          <a:spcPts val="2200"/>
        </a:lnSpc>
        <a:spcBef>
          <a:spcPts val="0"/>
        </a:spcBef>
        <a:spcAft>
          <a:spcPts val="200"/>
        </a:spcAft>
        <a:buFont typeface="Arial" panose="020B0604020202020204" pitchFamily="34" charset="0"/>
        <a:buNone/>
        <a:defRPr sz="1700" b="0"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1pPr>
      <a:lvl2pPr marL="144975" indent="-144000" algn="l" defTabSz="685800" rtl="0" eaLnBrk="1" latinLnBrk="0" hangingPunct="1">
        <a:lnSpc>
          <a:spcPts val="1900"/>
        </a:lnSpc>
        <a:spcBef>
          <a:spcPts val="100"/>
        </a:spcBef>
        <a:spcAft>
          <a:spcPts val="100"/>
        </a:spcAft>
        <a:buFont typeface="Arial" panose="020B0604020202020204" pitchFamily="34" charset="0"/>
        <a:buChar char="•"/>
        <a:tabLst/>
        <a:defRPr sz="16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2pPr>
      <a:lvl3pPr marL="288000" indent="-144000" algn="l" defTabSz="685800" rtl="0" eaLnBrk="1" latinLnBrk="0" hangingPunct="1">
        <a:lnSpc>
          <a:spcPct val="90000"/>
        </a:lnSpc>
        <a:spcBef>
          <a:spcPts val="375"/>
        </a:spcBef>
        <a:buFont typeface="Arial" panose="020B0604020202020204" pitchFamily="34" charset="0"/>
        <a:buChar char="•"/>
        <a:defRPr sz="1100" b="0" i="0" kern="1200" baseline="0">
          <a:solidFill>
            <a:schemeClr val="tx1">
              <a:lumMod val="65000"/>
              <a:lumOff val="35000"/>
            </a:schemeClr>
          </a:solidFill>
          <a:latin typeface="Source Sans Pro" panose="020B0503030403020204" pitchFamily="34" charset="0"/>
          <a:ea typeface="+mn-ea"/>
          <a:cs typeface="Arial" panose="020B0604020202020204" pitchFamily="34" charset="0"/>
        </a:defRPr>
      </a:lvl3pPr>
      <a:lvl4pPr marL="432000" indent="-144000" algn="l" defTabSz="685800" rtl="0" eaLnBrk="1" latinLnBrk="0" hangingPunct="1">
        <a:lnSpc>
          <a:spcPct val="90000"/>
        </a:lnSpc>
        <a:spcBef>
          <a:spcPts val="375"/>
        </a:spcBef>
        <a:buFont typeface="Arial" panose="020B0604020202020204" pitchFamily="34" charset="0"/>
        <a:buChar char="•"/>
        <a:defRPr sz="1300" b="0" i="0" kern="1200" baseline="0">
          <a:solidFill>
            <a:schemeClr val="tx1">
              <a:lumMod val="65000"/>
              <a:lumOff val="35000"/>
            </a:schemeClr>
          </a:solidFill>
          <a:latin typeface="Source Sans Pro Semibold" panose="020B0603030403020204" pitchFamily="34" charset="0"/>
          <a:ea typeface="+mn-ea"/>
          <a:cs typeface="Arial" panose="020B0604020202020204" pitchFamily="34" charset="0"/>
        </a:defRPr>
      </a:lvl4pPr>
      <a:lvl5pPr marL="576000" indent="-144000" algn="l" defTabSz="685800" rtl="0" eaLnBrk="1" latinLnBrk="0" hangingPunct="1">
        <a:lnSpc>
          <a:spcPct val="90000"/>
        </a:lnSpc>
        <a:spcBef>
          <a:spcPts val="375"/>
        </a:spcBef>
        <a:buFont typeface="Arial" panose="020B0604020202020204" pitchFamily="34" charset="0"/>
        <a:buChar char="•"/>
        <a:defRPr sz="1000" b="0" i="0" kern="1200" cap="all" baseline="0">
          <a:solidFill>
            <a:schemeClr val="tx1">
              <a:lumMod val="65000"/>
              <a:lumOff val="35000"/>
            </a:schemeClr>
          </a:solidFill>
          <a:latin typeface="Source Sans Pro" panose="020B0503030403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9A2B72-EF3F-3B8E-B9FD-A65B8C1FD05D}"/>
              </a:ext>
            </a:extLst>
          </p:cNvPr>
          <p:cNvSpPr>
            <a:spLocks noGrp="1"/>
          </p:cNvSpPr>
          <p:nvPr>
            <p:ph type="body" sz="quarter" idx="15"/>
          </p:nvPr>
        </p:nvSpPr>
        <p:spPr/>
        <p:txBody>
          <a:bodyPr vert="horz" lIns="91440" tIns="45720" rIns="91440" bIns="45720" rtlCol="0" anchor="t">
            <a:noAutofit/>
          </a:bodyPr>
          <a:lstStyle/>
          <a:p>
            <a:pPr>
              <a:lnSpc>
                <a:spcPct val="113168"/>
              </a:lnSpc>
            </a:pPr>
            <a:r>
              <a:rPr lang="mi-NZ" dirty="0"/>
              <a:t>27 March 2024</a:t>
            </a:r>
            <a:endParaRPr lang="en-NZ" dirty="0"/>
          </a:p>
        </p:txBody>
      </p:sp>
      <p:sp>
        <p:nvSpPr>
          <p:cNvPr id="3" name="Text Placeholder 2">
            <a:extLst>
              <a:ext uri="{FF2B5EF4-FFF2-40B4-BE49-F238E27FC236}">
                <a16:creationId xmlns:a16="http://schemas.microsoft.com/office/drawing/2014/main" id="{E3A6F879-0B15-1D87-E65B-A07E3B455B11}"/>
              </a:ext>
            </a:extLst>
          </p:cNvPr>
          <p:cNvSpPr>
            <a:spLocks noGrp="1"/>
          </p:cNvSpPr>
          <p:nvPr>
            <p:ph type="body" sz="quarter" idx="16"/>
          </p:nvPr>
        </p:nvSpPr>
        <p:spPr>
          <a:xfrm>
            <a:off x="816149" y="1685740"/>
            <a:ext cx="7296520" cy="1550604"/>
          </a:xfrm>
        </p:spPr>
        <p:txBody>
          <a:bodyPr vert="horz" lIns="91440" tIns="45720" rIns="91440" bIns="45720" rtlCol="0" anchor="t">
            <a:noAutofit/>
          </a:bodyPr>
          <a:lstStyle/>
          <a:p>
            <a:pPr algn="ctr">
              <a:lnSpc>
                <a:spcPct val="100000"/>
              </a:lnSpc>
            </a:pPr>
            <a:r>
              <a:rPr lang="mi-NZ" sz="3600">
                <a:solidFill>
                  <a:srgbClr val="64BACA"/>
                </a:solidFill>
                <a:ea typeface="Source Sans Pro Semibold"/>
              </a:rPr>
              <a:t>Draft Land &amp; Water Regional Plan</a:t>
            </a:r>
          </a:p>
        </p:txBody>
      </p:sp>
      <p:sp>
        <p:nvSpPr>
          <p:cNvPr id="4" name="Text Placeholder 3">
            <a:extLst>
              <a:ext uri="{FF2B5EF4-FFF2-40B4-BE49-F238E27FC236}">
                <a16:creationId xmlns:a16="http://schemas.microsoft.com/office/drawing/2014/main" id="{9895ABAE-B247-3B50-944F-08FBE159653A}"/>
              </a:ext>
            </a:extLst>
          </p:cNvPr>
          <p:cNvSpPr>
            <a:spLocks noGrp="1"/>
          </p:cNvSpPr>
          <p:nvPr>
            <p:ph type="body" sz="quarter" idx="13"/>
          </p:nvPr>
        </p:nvSpPr>
        <p:spPr>
          <a:xfrm>
            <a:off x="1031331" y="3027224"/>
            <a:ext cx="6691764" cy="860842"/>
          </a:xfrm>
        </p:spPr>
        <p:txBody>
          <a:bodyPr vert="horz" lIns="91440" tIns="45720" rIns="91440" bIns="45720" rtlCol="0" anchor="t">
            <a:noAutofit/>
          </a:bodyPr>
          <a:lstStyle/>
          <a:p>
            <a:pPr algn="ctr">
              <a:lnSpc>
                <a:spcPct val="100000"/>
              </a:lnSpc>
            </a:pPr>
            <a:r>
              <a:rPr lang="en-NZ">
                <a:latin typeface="Source Sans Pro Semibold"/>
                <a:ea typeface="Source Sans Pro Semibold"/>
                <a:cs typeface="Arial"/>
              </a:rPr>
              <a:t> </a:t>
            </a:r>
            <a:r>
              <a:rPr lang="en-NZ" sz="1600">
                <a:latin typeface="Source Sans Pro Semibold"/>
                <a:ea typeface="Source Sans Pro Semibold"/>
                <a:cs typeface="Arial"/>
              </a:rPr>
              <a:t>Environmental Science and Policy Committee briefing</a:t>
            </a:r>
            <a:endParaRPr lang="en-US">
              <a:latin typeface="Source Sans Pro Semibold"/>
              <a:ea typeface="Source Sans Pro Semibold"/>
              <a:cs typeface="Arial"/>
            </a:endParaRPr>
          </a:p>
        </p:txBody>
      </p:sp>
    </p:spTree>
    <p:extLst>
      <p:ext uri="{BB962C8B-B14F-4D97-AF65-F5344CB8AC3E}">
        <p14:creationId xmlns:p14="http://schemas.microsoft.com/office/powerpoint/2010/main" val="3388931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685800" y="471861"/>
            <a:ext cx="7133665" cy="379161"/>
          </a:xfrm>
        </p:spPr>
        <p:txBody>
          <a:bodyPr/>
          <a:lstStyle/>
          <a:p>
            <a:r>
              <a:rPr lang="mi-NZ">
                <a:latin typeface="Source Sans Pro" panose="020B0503030403020204" pitchFamily="34" charset="0"/>
                <a:ea typeface="Source Sans Pro" panose="020B0503030403020204" pitchFamily="34" charset="0"/>
                <a:cs typeface="Arial"/>
              </a:rPr>
              <a:t>DAMMING AND DIVERSION</a:t>
            </a:r>
            <a:endParaRPr lang="mi-NZ" sz="2400">
              <a:latin typeface="Source Sans Pro" panose="020B0503030403020204" pitchFamily="34" charset="0"/>
              <a:ea typeface="Source Sans Pro" panose="020B0503030403020204" pitchFamily="34" charset="0"/>
              <a:cs typeface="Arial"/>
            </a:endParaRP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10</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396143"/>
            <a:ext cx="7459382"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US" sz="2000" dirty="0">
                <a:solidFill>
                  <a:schemeClr val="tx1">
                    <a:lumMod val="95000"/>
                    <a:lumOff val="5000"/>
                  </a:schemeClr>
                </a:solidFill>
                <a:latin typeface="Calibri" panose="020F0502020204030204" pitchFamily="34" charset="0"/>
                <a:ea typeface="Source Sans Pro"/>
                <a:cs typeface="Calibri" panose="020F0502020204030204" pitchFamily="34" charset="0"/>
              </a:rPr>
              <a:t>New in-stream damming</a:t>
            </a:r>
          </a:p>
          <a:p>
            <a:pPr marL="485775" lvl="2" indent="-342900" fontAlgn="base">
              <a:lnSpc>
                <a:spcPct val="79365"/>
              </a:lnSpc>
              <a:spcBef>
                <a:spcPts val="600"/>
              </a:spcBef>
              <a:spcAft>
                <a:spcPts val="600"/>
              </a:spcAft>
              <a:buSzPts val="1000"/>
              <a:tabLst>
                <a:tab pos="346710" algn="l"/>
              </a:tabLst>
            </a:pPr>
            <a:r>
              <a:rPr lang="en-US" sz="1600" dirty="0">
                <a:latin typeface="Source Sans Pro"/>
                <a:ea typeface="Source Sans Pro"/>
                <a:cs typeface="Times New Roman"/>
              </a:rPr>
              <a:t>Some parties consider the policy approach too stringent; others consider it too lenient. </a:t>
            </a:r>
          </a:p>
          <a:p>
            <a:pPr marL="485775" lvl="2" indent="-342900" fontAlgn="base">
              <a:lnSpc>
                <a:spcPct val="79365"/>
              </a:lnSpc>
              <a:spcBef>
                <a:spcPts val="600"/>
              </a:spcBef>
              <a:spcAft>
                <a:spcPts val="600"/>
              </a:spcAft>
              <a:buSzPts val="1000"/>
              <a:tabLst>
                <a:tab pos="346710" algn="l"/>
              </a:tabLst>
            </a:pPr>
            <a:r>
              <a:rPr lang="en-US" sz="1600" dirty="0">
                <a:latin typeface="Source Sans Pro"/>
                <a:ea typeface="Source Sans Pro"/>
                <a:cs typeface="Times New Roman"/>
              </a:rPr>
              <a:t>Approach responds to strong direction in the NPSFM (avoid loss and extent of river values) and mana whenua aspirations. </a:t>
            </a:r>
          </a:p>
          <a:p>
            <a:pPr marL="342900" lvl="1" indent="-342900">
              <a:lnSpc>
                <a:spcPct val="79365"/>
              </a:lnSpc>
              <a:spcBef>
                <a:spcPts val="600"/>
              </a:spcBef>
              <a:spcAft>
                <a:spcPts val="600"/>
              </a:spcAft>
            </a:pPr>
            <a:r>
              <a:rPr lang="en-US" sz="2000" dirty="0">
                <a:solidFill>
                  <a:srgbClr val="000000"/>
                </a:solidFill>
                <a:latin typeface="Calibri" panose="020F0502020204030204" pitchFamily="34" charset="0"/>
                <a:cs typeface="Calibri" panose="020F0502020204030204" pitchFamily="34" charset="0"/>
              </a:rPr>
              <a:t>Taking of water into in-stream dams</a:t>
            </a:r>
            <a:r>
              <a:rPr lang="en-NZ" sz="2000" dirty="0">
                <a:solidFill>
                  <a:srgbClr val="000000"/>
                </a:solidFill>
                <a:latin typeface="Calibri" panose="020F0502020204030204" pitchFamily="34" charset="0"/>
                <a:cs typeface="Calibri" panose="020F0502020204030204" pitchFamily="34" charset="0"/>
              </a:rPr>
              <a:t> </a:t>
            </a:r>
          </a:p>
          <a:p>
            <a:pPr marL="485775" lvl="2" indent="-342900" fontAlgn="base">
              <a:lnSpc>
                <a:spcPct val="79365"/>
              </a:lnSpc>
              <a:spcBef>
                <a:spcPts val="600"/>
              </a:spcBef>
              <a:spcAft>
                <a:spcPts val="600"/>
              </a:spcAft>
              <a:buSzPts val="1000"/>
              <a:tabLst>
                <a:tab pos="346710" algn="l"/>
              </a:tabLst>
            </a:pPr>
            <a:r>
              <a:rPr lang="en-NZ" sz="1600" dirty="0">
                <a:latin typeface="Source Sans Pro"/>
                <a:ea typeface="Source Sans Pro"/>
                <a:cs typeface="Times New Roman"/>
              </a:rPr>
              <a:t>Concern about requirement to measure or model the impoundment volume and dam inflows and outflows</a:t>
            </a:r>
          </a:p>
          <a:p>
            <a:pPr marL="342900" lvl="1" indent="-342900">
              <a:lnSpc>
                <a:spcPct val="79365"/>
              </a:lnSpc>
              <a:spcBef>
                <a:spcPts val="600"/>
              </a:spcBef>
              <a:spcAft>
                <a:spcPts val="600"/>
              </a:spcAft>
            </a:pPr>
            <a:r>
              <a:rPr lang="en-US" sz="2000" dirty="0">
                <a:solidFill>
                  <a:srgbClr val="000000"/>
                </a:solidFill>
                <a:latin typeface="Calibri" panose="020F0502020204030204" pitchFamily="34" charset="0"/>
                <a:cs typeface="Calibri" panose="020F0502020204030204" pitchFamily="34" charset="0"/>
              </a:rPr>
              <a:t>Fish spawning and </a:t>
            </a:r>
            <a:r>
              <a:rPr lang="en-US" sz="2000" dirty="0" err="1">
                <a:solidFill>
                  <a:srgbClr val="000000"/>
                </a:solidFill>
                <a:latin typeface="Calibri" panose="020F0502020204030204" pitchFamily="34" charset="0"/>
                <a:cs typeface="Calibri" panose="020F0502020204030204" pitchFamily="34" charset="0"/>
              </a:rPr>
              <a:t>taoka</a:t>
            </a:r>
            <a:r>
              <a:rPr lang="en-US" sz="2000" dirty="0">
                <a:solidFill>
                  <a:srgbClr val="000000"/>
                </a:solidFill>
                <a:latin typeface="Calibri" panose="020F0502020204030204" pitchFamily="34" charset="0"/>
                <a:cs typeface="Calibri" panose="020F0502020204030204" pitchFamily="34" charset="0"/>
              </a:rPr>
              <a:t> species</a:t>
            </a:r>
            <a:r>
              <a:rPr lang="en-NZ" sz="2000" dirty="0">
                <a:solidFill>
                  <a:srgbClr val="000000"/>
                </a:solidFill>
                <a:latin typeface="Calibri" panose="020F0502020204030204" pitchFamily="34" charset="0"/>
                <a:cs typeface="Calibri" panose="020F0502020204030204" pitchFamily="34" charset="0"/>
              </a:rPr>
              <a:t> </a:t>
            </a:r>
          </a:p>
          <a:p>
            <a:pPr marL="485775" lvl="2" indent="-342900" fontAlgn="base">
              <a:lnSpc>
                <a:spcPct val="79365"/>
              </a:lnSpc>
              <a:spcBef>
                <a:spcPts val="600"/>
              </a:spcBef>
              <a:spcAft>
                <a:spcPts val="600"/>
              </a:spcAft>
              <a:buSzPts val="1000"/>
              <a:tabLst>
                <a:tab pos="346710" algn="l"/>
              </a:tabLst>
            </a:pPr>
            <a:r>
              <a:rPr lang="en-NZ" sz="1600" dirty="0">
                <a:latin typeface="Source Sans Pro"/>
                <a:ea typeface="Source Sans Pro"/>
                <a:cs typeface="Times New Roman"/>
              </a:rPr>
              <a:t>Need greater recognition of fish spawning in policy and rules. </a:t>
            </a:r>
          </a:p>
          <a:p>
            <a:pPr marL="485775" lvl="2" indent="-342900" fontAlgn="base">
              <a:lnSpc>
                <a:spcPct val="79365"/>
              </a:lnSpc>
              <a:spcBef>
                <a:spcPts val="600"/>
              </a:spcBef>
              <a:spcAft>
                <a:spcPts val="600"/>
              </a:spcAft>
              <a:buSzPts val="1000"/>
              <a:tabLst>
                <a:tab pos="346710" algn="l"/>
              </a:tabLst>
            </a:pPr>
            <a:r>
              <a:rPr lang="en-NZ" sz="1600" dirty="0">
                <a:latin typeface="Source Sans Pro"/>
                <a:ea typeface="Source Sans Pro"/>
                <a:cs typeface="Times New Roman"/>
              </a:rPr>
              <a:t>Request to reference </a:t>
            </a:r>
            <a:r>
              <a:rPr lang="en-NZ" sz="1600" dirty="0" err="1">
                <a:latin typeface="Source Sans Pro"/>
                <a:ea typeface="Source Sans Pro"/>
                <a:cs typeface="Times New Roman"/>
              </a:rPr>
              <a:t>taoka</a:t>
            </a:r>
            <a:r>
              <a:rPr lang="en-NZ" sz="1600" dirty="0">
                <a:latin typeface="Source Sans Pro"/>
                <a:ea typeface="Source Sans Pro"/>
                <a:cs typeface="Times New Roman"/>
              </a:rPr>
              <a:t> species in policies. </a:t>
            </a:r>
          </a:p>
          <a:p>
            <a:pPr marL="485775" lvl="2" indent="-342900">
              <a:lnSpc>
                <a:spcPct val="79365"/>
              </a:lnSpc>
              <a:spcBef>
                <a:spcPts val="600"/>
              </a:spcBef>
              <a:spcAft>
                <a:spcPts val="600"/>
              </a:spcAft>
            </a:pPr>
            <a:endParaRPr lang="en-US" sz="1400" dirty="0">
              <a:latin typeface="Source Sans Pro"/>
              <a:ea typeface="Source Sans Pro"/>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a:solidFill>
                  <a:srgbClr val="0082B4"/>
                </a:solidFill>
                <a:latin typeface="Source Sans Pro" panose="020B0503030403020204" pitchFamily="34" charset="0"/>
                <a:ea typeface="Source Sans Pro" panose="020B0503030403020204" pitchFamily="34" charset="0"/>
                <a:cs typeface="Arial"/>
              </a:rPr>
              <a:t>ey themes in feedback received</a:t>
            </a:r>
          </a:p>
        </p:txBody>
      </p:sp>
    </p:spTree>
    <p:extLst>
      <p:ext uri="{BB962C8B-B14F-4D97-AF65-F5344CB8AC3E}">
        <p14:creationId xmlns:p14="http://schemas.microsoft.com/office/powerpoint/2010/main" val="147778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685800" y="471861"/>
            <a:ext cx="7133665" cy="379161"/>
          </a:xfrm>
        </p:spPr>
        <p:txBody>
          <a:bodyPr/>
          <a:lstStyle/>
          <a:p>
            <a:r>
              <a:rPr lang="mi-NZ">
                <a:latin typeface="Source Sans Pro" panose="020B0503030403020204" pitchFamily="34" charset="0"/>
                <a:ea typeface="Source Sans Pro" panose="020B0503030403020204" pitchFamily="34" charset="0"/>
                <a:cs typeface="Arial"/>
              </a:rPr>
              <a:t>DAMMING AND DIVERSION</a:t>
            </a:r>
            <a:endParaRPr lang="mi-NZ" sz="2400">
              <a:latin typeface="Source Sans Pro" panose="020B0503030403020204" pitchFamily="34" charset="0"/>
              <a:ea typeface="Source Sans Pro" panose="020B0503030403020204" pitchFamily="34" charset="0"/>
              <a:cs typeface="Arial"/>
            </a:endParaRP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11</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396143"/>
            <a:ext cx="7459382"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US" sz="2000" dirty="0">
                <a:solidFill>
                  <a:srgbClr val="000000"/>
                </a:solidFill>
                <a:latin typeface="Calibri" panose="020F0502020204030204" pitchFamily="34" charset="0"/>
                <a:cs typeface="Calibri" panose="020F0502020204030204" pitchFamily="34" charset="0"/>
              </a:rPr>
              <a:t>Activity status for “drop-out” rules</a:t>
            </a:r>
            <a:r>
              <a:rPr lang="en-NZ" sz="2000" dirty="0">
                <a:solidFill>
                  <a:srgbClr val="000000"/>
                </a:solidFill>
                <a:latin typeface="Calibri" panose="020F0502020204030204" pitchFamily="34" charset="0"/>
                <a:cs typeface="Calibri" panose="020F0502020204030204" pitchFamily="34" charset="0"/>
              </a:rPr>
              <a:t> </a:t>
            </a:r>
          </a:p>
          <a:p>
            <a:pPr marL="485775" lvl="2" indent="-342900">
              <a:lnSpc>
                <a:spcPct val="150000"/>
              </a:lnSpc>
              <a:spcBef>
                <a:spcPts val="1200"/>
              </a:spcBef>
              <a:spcAft>
                <a:spcPts val="600"/>
              </a:spcAft>
            </a:pPr>
            <a:r>
              <a:rPr lang="en-NZ" sz="1600" dirty="0">
                <a:latin typeface="Source Sans Pro"/>
                <a:ea typeface="Source Sans Pro"/>
                <a:cs typeface="Times New Roman"/>
              </a:rPr>
              <a:t>Where permitted activities are unable to be met, the “drop-out” rules should be more lenient than discretionary.</a:t>
            </a:r>
          </a:p>
          <a:p>
            <a:pPr marL="342900" lvl="1" indent="-342900">
              <a:lnSpc>
                <a:spcPct val="79365"/>
              </a:lnSpc>
              <a:spcBef>
                <a:spcPts val="600"/>
              </a:spcBef>
              <a:spcAft>
                <a:spcPts val="600"/>
              </a:spcAft>
            </a:pPr>
            <a:r>
              <a:rPr lang="en-US" sz="2000" dirty="0">
                <a:solidFill>
                  <a:srgbClr val="000000"/>
                </a:solidFill>
                <a:latin typeface="Calibri" panose="020F0502020204030204" pitchFamily="34" charset="0"/>
                <a:cs typeface="Calibri" panose="020F0502020204030204" pitchFamily="34" charset="0"/>
              </a:rPr>
              <a:t>Diversions </a:t>
            </a:r>
          </a:p>
          <a:p>
            <a:pPr marL="485775" lvl="2" indent="-342900" fontAlgn="base">
              <a:lnSpc>
                <a:spcPct val="79365"/>
              </a:lnSpc>
              <a:spcBef>
                <a:spcPts val="600"/>
              </a:spcBef>
              <a:spcAft>
                <a:spcPts val="600"/>
              </a:spcAft>
              <a:buSzPts val="1000"/>
              <a:tabLst>
                <a:tab pos="346710" algn="l"/>
              </a:tabLst>
            </a:pPr>
            <a:r>
              <a:rPr lang="en-NZ" sz="1600" dirty="0">
                <a:latin typeface="Source Sans Pro"/>
                <a:ea typeface="Source Sans Pro"/>
                <a:cs typeface="Times New Roman"/>
              </a:rPr>
              <a:t>Clarify what effects are being managed by the diversion rules. </a:t>
            </a:r>
          </a:p>
          <a:p>
            <a:pPr marL="485775" lvl="2" indent="-342900">
              <a:lnSpc>
                <a:spcPct val="79365"/>
              </a:lnSpc>
              <a:spcBef>
                <a:spcPts val="600"/>
              </a:spcBef>
              <a:spcAft>
                <a:spcPts val="600"/>
              </a:spcAft>
            </a:pPr>
            <a:r>
              <a:rPr lang="en-NZ" sz="1600" dirty="0">
                <a:latin typeface="Source Sans Pro"/>
                <a:ea typeface="Source Sans Pro"/>
                <a:cs typeface="Times New Roman"/>
              </a:rPr>
              <a:t>Amend the conditions to control the scale, timing and relevant adverse effects. </a:t>
            </a:r>
            <a:endParaRPr lang="en-US" sz="1600" dirty="0">
              <a:latin typeface="Source Sans Pro"/>
              <a:ea typeface="Source Sans Pro"/>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a:solidFill>
                  <a:srgbClr val="0082B4"/>
                </a:solidFill>
                <a:latin typeface="Source Sans Pro" panose="020B0503030403020204" pitchFamily="34" charset="0"/>
                <a:ea typeface="Source Sans Pro" panose="020B0503030403020204" pitchFamily="34" charset="0"/>
                <a:cs typeface="Arial"/>
              </a:rPr>
              <a:t>ey themes in feedback received</a:t>
            </a:r>
          </a:p>
        </p:txBody>
      </p:sp>
    </p:spTree>
    <p:extLst>
      <p:ext uri="{BB962C8B-B14F-4D97-AF65-F5344CB8AC3E}">
        <p14:creationId xmlns:p14="http://schemas.microsoft.com/office/powerpoint/2010/main" val="2848819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685800" y="471861"/>
            <a:ext cx="7133665" cy="379161"/>
          </a:xfrm>
        </p:spPr>
        <p:txBody>
          <a:bodyPr/>
          <a:lstStyle/>
          <a:p>
            <a:r>
              <a:rPr lang="mi-NZ">
                <a:latin typeface="Source Sans Pro" panose="020B0503030403020204" pitchFamily="34" charset="0"/>
                <a:ea typeface="Source Sans Pro" panose="020B0503030403020204" pitchFamily="34" charset="0"/>
                <a:cs typeface="Arial"/>
              </a:rPr>
              <a:t>FMU and rohe specific provisions</a:t>
            </a:r>
            <a:endParaRPr lang="mi-NZ" sz="2400">
              <a:latin typeface="Source Sans Pro" panose="020B0503030403020204" pitchFamily="34" charset="0"/>
              <a:ea typeface="Source Sans Pro" panose="020B0503030403020204" pitchFamily="34" charset="0"/>
              <a:cs typeface="Arial"/>
            </a:endParaRP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12</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396143"/>
            <a:ext cx="7459382"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NZ" sz="2000" dirty="0">
                <a:solidFill>
                  <a:schemeClr val="tx1">
                    <a:lumMod val="95000"/>
                    <a:lumOff val="5000"/>
                  </a:schemeClr>
                </a:solidFill>
                <a:latin typeface="Calibri" panose="020F0502020204030204" pitchFamily="34" charset="0"/>
                <a:ea typeface="Source Sans Pro"/>
                <a:cs typeface="Calibri" panose="020F0502020204030204" pitchFamily="34" charset="0"/>
              </a:rPr>
              <a:t>Environmental outcomes/objectives </a:t>
            </a:r>
          </a:p>
          <a:p>
            <a:pPr marL="485775" lvl="2" indent="-342900" fontAlgn="base">
              <a:lnSpc>
                <a:spcPct val="79365"/>
              </a:lnSpc>
              <a:spcBef>
                <a:spcPts val="600"/>
              </a:spcBef>
              <a:spcAft>
                <a:spcPts val="600"/>
              </a:spcAft>
              <a:buSzPts val="1000"/>
              <a:tabLst>
                <a:tab pos="346710" algn="l"/>
              </a:tabLst>
            </a:pPr>
            <a:r>
              <a:rPr lang="en-NZ" sz="1600" dirty="0">
                <a:latin typeface="Source Sans Pro"/>
                <a:ea typeface="Source Sans Pro"/>
                <a:cs typeface="Times New Roman"/>
              </a:rPr>
              <a:t>General support for the environmental outcomes </a:t>
            </a:r>
          </a:p>
          <a:p>
            <a:pPr marL="485775" lvl="2" indent="-342900" fontAlgn="base">
              <a:lnSpc>
                <a:spcPct val="79365"/>
              </a:lnSpc>
              <a:spcBef>
                <a:spcPts val="600"/>
              </a:spcBef>
              <a:spcAft>
                <a:spcPts val="600"/>
              </a:spcAft>
              <a:buSzPts val="1000"/>
              <a:tabLst>
                <a:tab pos="346710" algn="l"/>
              </a:tabLst>
            </a:pPr>
            <a:r>
              <a:rPr lang="en-NZ" sz="1600" dirty="0">
                <a:latin typeface="Source Sans Pro"/>
                <a:ea typeface="Source Sans Pro"/>
                <a:cs typeface="Times New Roman"/>
              </a:rPr>
              <a:t>Some parties request reordering, inclusion of new environmental outcomes  (sometimes  FMU specific), and amendments to the wording </a:t>
            </a:r>
          </a:p>
          <a:p>
            <a:pPr marL="342900" lvl="1" indent="-342900">
              <a:lnSpc>
                <a:spcPct val="79365"/>
              </a:lnSpc>
              <a:spcBef>
                <a:spcPts val="600"/>
              </a:spcBef>
              <a:spcAft>
                <a:spcPts val="600"/>
              </a:spcAft>
            </a:pPr>
            <a:r>
              <a:rPr lang="en-NZ" sz="2000" dirty="0">
                <a:solidFill>
                  <a:srgbClr val="000000"/>
                </a:solidFill>
                <a:latin typeface="Calibri" panose="020F0502020204030204" pitchFamily="34" charset="0"/>
                <a:cs typeface="Calibri" panose="020F0502020204030204" pitchFamily="34" charset="0"/>
              </a:rPr>
              <a:t>Concern re the policies in North Otago FMU Chapter </a:t>
            </a:r>
          </a:p>
          <a:p>
            <a:pPr marL="342900" lvl="1" indent="-342900">
              <a:lnSpc>
                <a:spcPct val="79365"/>
              </a:lnSpc>
              <a:spcBef>
                <a:spcPts val="600"/>
              </a:spcBef>
              <a:spcAft>
                <a:spcPts val="600"/>
              </a:spcAft>
            </a:pPr>
            <a:r>
              <a:rPr lang="en-NZ" sz="2000" dirty="0">
                <a:solidFill>
                  <a:srgbClr val="000000"/>
                </a:solidFill>
                <a:latin typeface="Calibri" panose="020F0502020204030204" pitchFamily="34" charset="0"/>
                <a:cs typeface="Calibri" panose="020F0502020204030204" pitchFamily="34" charset="0"/>
              </a:rPr>
              <a:t>FMU &amp; </a:t>
            </a:r>
            <a:r>
              <a:rPr lang="en-NZ" sz="2000" dirty="0" err="1">
                <a:solidFill>
                  <a:srgbClr val="000000"/>
                </a:solidFill>
                <a:latin typeface="Calibri" panose="020F0502020204030204" pitchFamily="34" charset="0"/>
                <a:cs typeface="Calibri" panose="020F0502020204030204" pitchFamily="34" charset="0"/>
              </a:rPr>
              <a:t>rohe</a:t>
            </a:r>
            <a:r>
              <a:rPr lang="en-NZ" sz="2000" dirty="0">
                <a:solidFill>
                  <a:srgbClr val="000000"/>
                </a:solidFill>
                <a:latin typeface="Calibri" panose="020F0502020204030204" pitchFamily="34" charset="0"/>
                <a:cs typeface="Calibri" panose="020F0502020204030204" pitchFamily="34" charset="0"/>
              </a:rPr>
              <a:t> specific rules </a:t>
            </a:r>
          </a:p>
          <a:p>
            <a:pPr marL="485775" lvl="2" indent="-342900" fontAlgn="base">
              <a:lnSpc>
                <a:spcPct val="79365"/>
              </a:lnSpc>
              <a:spcBef>
                <a:spcPts val="600"/>
              </a:spcBef>
              <a:spcAft>
                <a:spcPts val="600"/>
              </a:spcAft>
              <a:buSzPts val="1000"/>
              <a:tabLst>
                <a:tab pos="346710" algn="l"/>
              </a:tabLst>
            </a:pPr>
            <a:r>
              <a:rPr lang="en-NZ" sz="1600" dirty="0">
                <a:latin typeface="Source Sans Pro"/>
                <a:ea typeface="Source Sans Pro"/>
                <a:cs typeface="Times New Roman"/>
              </a:rPr>
              <a:t>Oppose activity status</a:t>
            </a:r>
          </a:p>
          <a:p>
            <a:pPr marL="485775" lvl="2" indent="-342900" fontAlgn="base">
              <a:lnSpc>
                <a:spcPct val="79365"/>
              </a:lnSpc>
              <a:spcBef>
                <a:spcPts val="600"/>
              </a:spcBef>
              <a:spcAft>
                <a:spcPts val="600"/>
              </a:spcAft>
              <a:buSzPts val="1000"/>
              <a:tabLst>
                <a:tab pos="346710" algn="l"/>
              </a:tabLst>
            </a:pPr>
            <a:r>
              <a:rPr lang="en-NZ" sz="1600" dirty="0">
                <a:latin typeface="Source Sans Pro"/>
                <a:ea typeface="Source Sans Pro"/>
                <a:cs typeface="Times New Roman"/>
              </a:rPr>
              <a:t>Oppose some of the setbacks </a:t>
            </a: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a:solidFill>
                  <a:srgbClr val="0082B4"/>
                </a:solidFill>
                <a:latin typeface="Source Sans Pro" panose="020B0503030403020204" pitchFamily="34" charset="0"/>
                <a:ea typeface="Source Sans Pro" panose="020B0503030403020204" pitchFamily="34" charset="0"/>
                <a:cs typeface="Arial"/>
              </a:rPr>
              <a:t>ey themes in feedback received</a:t>
            </a:r>
          </a:p>
        </p:txBody>
      </p:sp>
    </p:spTree>
    <p:extLst>
      <p:ext uri="{BB962C8B-B14F-4D97-AF65-F5344CB8AC3E}">
        <p14:creationId xmlns:p14="http://schemas.microsoft.com/office/powerpoint/2010/main" val="162970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685800" y="471861"/>
            <a:ext cx="7133665" cy="379161"/>
          </a:xfrm>
        </p:spPr>
        <p:txBody>
          <a:bodyPr/>
          <a:lstStyle/>
          <a:p>
            <a:r>
              <a:rPr lang="mi-NZ">
                <a:latin typeface="Source Sans Pro" panose="020B0503030403020204" pitchFamily="34" charset="0"/>
                <a:ea typeface="Source Sans Pro" panose="020B0503030403020204" pitchFamily="34" charset="0"/>
                <a:cs typeface="Arial"/>
              </a:rPr>
              <a:t>FMU and rohe specific provisions</a:t>
            </a:r>
            <a:endParaRPr lang="mi-NZ" sz="2400">
              <a:latin typeface="Source Sans Pro" panose="020B0503030403020204" pitchFamily="34" charset="0"/>
              <a:ea typeface="Source Sans Pro" panose="020B0503030403020204" pitchFamily="34" charset="0"/>
              <a:cs typeface="Arial"/>
            </a:endParaRP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13</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396143"/>
            <a:ext cx="7459382"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NZ" sz="2000" dirty="0">
                <a:solidFill>
                  <a:srgbClr val="000000"/>
                </a:solidFill>
                <a:latin typeface="Calibri" panose="020F0502020204030204" pitchFamily="34" charset="0"/>
                <a:cs typeface="Calibri" panose="020F0502020204030204" pitchFamily="34" charset="0"/>
              </a:rPr>
              <a:t>Some request limits for groundwater</a:t>
            </a:r>
          </a:p>
          <a:p>
            <a:pPr marL="342900" lvl="1" indent="-342900">
              <a:lnSpc>
                <a:spcPct val="79365"/>
              </a:lnSpc>
              <a:spcBef>
                <a:spcPts val="600"/>
              </a:spcBef>
              <a:spcAft>
                <a:spcPts val="600"/>
              </a:spcAft>
            </a:pPr>
            <a:r>
              <a:rPr lang="en-NZ" sz="2000" dirty="0">
                <a:solidFill>
                  <a:srgbClr val="000000"/>
                </a:solidFill>
                <a:latin typeface="Calibri" panose="020F0502020204030204" pitchFamily="34" charset="0"/>
                <a:cs typeface="Calibri" panose="020F0502020204030204" pitchFamily="34" charset="0"/>
              </a:rPr>
              <a:t>Target attribute states/alternative criteria</a:t>
            </a:r>
            <a:r>
              <a:rPr lang="en-US" sz="2000" dirty="0">
                <a:solidFill>
                  <a:srgbClr val="000000"/>
                </a:solidFill>
                <a:latin typeface="Calibri" panose="020F0502020204030204" pitchFamily="34" charset="0"/>
                <a:cs typeface="Calibri" panose="020F0502020204030204" pitchFamily="34" charset="0"/>
              </a:rPr>
              <a:t> </a:t>
            </a:r>
          </a:p>
          <a:p>
            <a:pPr marL="485775" lvl="2" indent="-342900" fontAlgn="base">
              <a:lnSpc>
                <a:spcPct val="79365"/>
              </a:lnSpc>
              <a:spcBef>
                <a:spcPts val="600"/>
              </a:spcBef>
              <a:spcAft>
                <a:spcPts val="600"/>
              </a:spcAft>
              <a:buSzPts val="1000"/>
              <a:tabLst>
                <a:tab pos="346710" algn="l"/>
              </a:tabLst>
            </a:pPr>
            <a:r>
              <a:rPr lang="en-NZ" sz="1700" dirty="0">
                <a:latin typeface="Source Sans Pro"/>
                <a:ea typeface="Source Sans Pro"/>
                <a:cs typeface="Times New Roman"/>
              </a:rPr>
              <a:t>Some support</a:t>
            </a:r>
          </a:p>
          <a:p>
            <a:pPr marL="485775" lvl="2" indent="-342900" fontAlgn="base">
              <a:lnSpc>
                <a:spcPct val="79365"/>
              </a:lnSpc>
              <a:spcBef>
                <a:spcPts val="600"/>
              </a:spcBef>
              <a:spcAft>
                <a:spcPts val="600"/>
              </a:spcAft>
              <a:buSzPts val="1000"/>
              <a:tabLst>
                <a:tab pos="346710" algn="l"/>
              </a:tabLst>
            </a:pPr>
            <a:r>
              <a:rPr lang="en-NZ" sz="1700" dirty="0">
                <a:latin typeface="Source Sans Pro"/>
                <a:ea typeface="Source Sans Pro"/>
                <a:cs typeface="Times New Roman"/>
              </a:rPr>
              <a:t>Some TAS are </a:t>
            </a:r>
            <a:r>
              <a:rPr lang="en-NZ" sz="2000" dirty="0">
                <a:latin typeface="Source Sans Pro"/>
                <a:ea typeface="Source Sans Pro"/>
                <a:cs typeface="Times New Roman"/>
              </a:rPr>
              <a:t>too low </a:t>
            </a:r>
          </a:p>
          <a:p>
            <a:pPr marL="485775" lvl="2" indent="-342900" fontAlgn="base">
              <a:lnSpc>
                <a:spcPct val="79365"/>
              </a:lnSpc>
              <a:spcBef>
                <a:spcPts val="600"/>
              </a:spcBef>
              <a:spcAft>
                <a:spcPts val="600"/>
              </a:spcAft>
              <a:buSzPts val="1000"/>
              <a:tabLst>
                <a:tab pos="346710" algn="l"/>
              </a:tabLst>
            </a:pPr>
            <a:r>
              <a:rPr lang="en-NZ" sz="2000" dirty="0">
                <a:latin typeface="Source Sans Pro"/>
                <a:ea typeface="Source Sans Pro"/>
                <a:cs typeface="Times New Roman"/>
              </a:rPr>
              <a:t>TAS for more locations, values and water body types (e.g. wetlands)</a:t>
            </a:r>
          </a:p>
          <a:p>
            <a:pPr marL="485775" lvl="2" indent="-342900" fontAlgn="base">
              <a:lnSpc>
                <a:spcPct val="79365"/>
              </a:lnSpc>
              <a:spcBef>
                <a:spcPts val="600"/>
              </a:spcBef>
              <a:spcAft>
                <a:spcPts val="600"/>
              </a:spcAft>
              <a:buSzPts val="1000"/>
              <a:tabLst>
                <a:tab pos="346710" algn="l"/>
              </a:tabLst>
            </a:pPr>
            <a:r>
              <a:rPr lang="en-NZ" sz="2000" dirty="0">
                <a:latin typeface="Source Sans Pro"/>
                <a:ea typeface="Source Sans Pro"/>
                <a:cs typeface="Times New Roman"/>
              </a:rPr>
              <a:t>Disconnect between values and TAS/alternative criteria</a:t>
            </a:r>
            <a:endParaRPr lang="en-US" sz="2000" dirty="0">
              <a:latin typeface="Source Sans Pro"/>
              <a:ea typeface="Source Sans Pro"/>
              <a:cs typeface="Times New Roman"/>
            </a:endParaRPr>
          </a:p>
          <a:p>
            <a:pPr marL="485775" lvl="2" indent="-342900" fontAlgn="base">
              <a:lnSpc>
                <a:spcPct val="79365"/>
              </a:lnSpc>
              <a:spcBef>
                <a:spcPts val="600"/>
              </a:spcBef>
              <a:spcAft>
                <a:spcPts val="600"/>
              </a:spcAft>
              <a:buSzPts val="1000"/>
              <a:tabLst>
                <a:tab pos="346710" algn="l"/>
              </a:tabLst>
            </a:pPr>
            <a:r>
              <a:rPr lang="en-NZ" sz="2000" dirty="0">
                <a:latin typeface="Source Sans Pro"/>
                <a:ea typeface="Source Sans Pro"/>
                <a:cs typeface="Times New Roman"/>
              </a:rPr>
              <a:t>Some request more monitoring sites</a:t>
            </a: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a:solidFill>
                  <a:srgbClr val="0082B4"/>
                </a:solidFill>
                <a:latin typeface="Source Sans Pro" panose="020B0503030403020204" pitchFamily="34" charset="0"/>
                <a:ea typeface="Source Sans Pro" panose="020B0503030403020204" pitchFamily="34" charset="0"/>
                <a:cs typeface="Arial"/>
              </a:rPr>
              <a:t>ey themes in feedback received</a:t>
            </a:r>
          </a:p>
        </p:txBody>
      </p:sp>
    </p:spTree>
    <p:extLst>
      <p:ext uri="{BB962C8B-B14F-4D97-AF65-F5344CB8AC3E}">
        <p14:creationId xmlns:p14="http://schemas.microsoft.com/office/powerpoint/2010/main" val="2561903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iver running through a grassy area&#10;&#10;Description automatically generated">
            <a:extLst>
              <a:ext uri="{FF2B5EF4-FFF2-40B4-BE49-F238E27FC236}">
                <a16:creationId xmlns:a16="http://schemas.microsoft.com/office/drawing/2014/main" id="{91BF56EF-FF87-76D2-FA80-0E03733C42A0}"/>
              </a:ext>
            </a:extLst>
          </p:cNvPr>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0" y="0"/>
            <a:ext cx="9144000" cy="5143499"/>
          </a:xfrm>
          <a:prstGeom prst="rect">
            <a:avLst/>
          </a:prstGeom>
          <a:gradFill>
            <a:gsLst>
              <a:gs pos="0">
                <a:schemeClr val="accent3">
                  <a:lumMod val="5000"/>
                  <a:lumOff val="95000"/>
                  <a:alpha val="2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pic>
      <p:sp>
        <p:nvSpPr>
          <p:cNvPr id="5" name="Text Placeholder 4">
            <a:extLst>
              <a:ext uri="{FF2B5EF4-FFF2-40B4-BE49-F238E27FC236}">
                <a16:creationId xmlns:a16="http://schemas.microsoft.com/office/drawing/2014/main" id="{B80CAAF1-B9A8-2536-B890-83A774534FCB}"/>
              </a:ext>
            </a:extLst>
          </p:cNvPr>
          <p:cNvSpPr>
            <a:spLocks noGrp="1"/>
          </p:cNvSpPr>
          <p:nvPr>
            <p:ph type="body" sz="quarter" idx="21"/>
          </p:nvPr>
        </p:nvSpPr>
        <p:spPr>
          <a:xfrm>
            <a:off x="984149" y="666950"/>
            <a:ext cx="5620327" cy="4238172"/>
          </a:xfrm>
          <a:solidFill>
            <a:schemeClr val="tx1">
              <a:alpha val="45000"/>
            </a:schemeClr>
          </a:solidFill>
          <a:effectLst>
            <a:softEdge rad="63500"/>
          </a:effectLst>
        </p:spPr>
        <p:txBody>
          <a:bodyPr vert="horz" lIns="91440" tIns="45720" rIns="91440" bIns="45720" numCol="1" spcCol="180000" rtlCol="0" anchor="t">
            <a:noAutofit/>
          </a:bodyPr>
          <a:lstStyle/>
          <a:p>
            <a:pPr marL="267970">
              <a:lnSpc>
                <a:spcPct val="150000"/>
              </a:lnSpc>
              <a:spcBef>
                <a:spcPts val="600"/>
              </a:spcBef>
            </a:pPr>
            <a:r>
              <a:rPr lang="en-NZ" sz="2000" b="1" dirty="0">
                <a:solidFill>
                  <a:schemeClr val="bg1"/>
                </a:solidFill>
                <a:latin typeface=" Source Sans Pro Semibold"/>
                <a:cs typeface="Arial"/>
              </a:rPr>
              <a:t>AGENDA</a:t>
            </a:r>
            <a:endParaRPr lang="mi-NZ" sz="2000" b="1" dirty="0">
              <a:solidFill>
                <a:schemeClr val="bg1"/>
              </a:solidFill>
              <a:latin typeface=" Source Sans Pro Semibold"/>
            </a:endParaRPr>
          </a:p>
          <a:p>
            <a:pPr marL="267970">
              <a:lnSpc>
                <a:spcPct val="150000"/>
              </a:lnSpc>
            </a:pPr>
            <a:endParaRPr lang="en-NZ" sz="1100" b="1" dirty="0">
              <a:solidFill>
                <a:schemeClr val="bg1"/>
              </a:solidFill>
              <a:latin typeface=" Source Sans Pro Semibold"/>
            </a:endParaRPr>
          </a:p>
          <a:p>
            <a:pPr marL="267970">
              <a:lnSpc>
                <a:spcPct val="150000"/>
              </a:lnSpc>
            </a:pPr>
            <a:r>
              <a:rPr lang="en-NZ" sz="2000" b="1" dirty="0">
                <a:solidFill>
                  <a:schemeClr val="bg1"/>
                </a:solidFill>
                <a:latin typeface=" Source Sans Pro Semibold"/>
                <a:cs typeface="Arial"/>
              </a:rPr>
              <a:t>Overview of the key issues raised in feedback and internal review </a:t>
            </a:r>
          </a:p>
          <a:p>
            <a:pPr marL="610870" indent="-342900">
              <a:lnSpc>
                <a:spcPct val="150000"/>
              </a:lnSpc>
              <a:buFont typeface="Arial" panose="020B0604020202020204" pitchFamily="34" charset="0"/>
              <a:buChar char="•"/>
            </a:pPr>
            <a:r>
              <a:rPr lang="en-NZ" sz="1800" b="1" dirty="0">
                <a:solidFill>
                  <a:schemeClr val="bg1"/>
                </a:solidFill>
                <a:latin typeface=" Source Sans Pro Semibold"/>
                <a:cs typeface="Arial"/>
              </a:rPr>
              <a:t>Overview of feedback received</a:t>
            </a:r>
          </a:p>
          <a:p>
            <a:pPr marL="610870" indent="-342900">
              <a:lnSpc>
                <a:spcPct val="150000"/>
              </a:lnSpc>
              <a:buChar char="•"/>
            </a:pPr>
            <a:r>
              <a:rPr lang="en-NZ" sz="1800" b="1" dirty="0">
                <a:solidFill>
                  <a:schemeClr val="bg1"/>
                </a:solidFill>
                <a:latin typeface=" Source Sans Pro Semibold"/>
                <a:cs typeface="Arial"/>
              </a:rPr>
              <a:t>Substantial changes recommended or council input requested</a:t>
            </a:r>
            <a:endParaRPr lang="en-NZ" sz="1800" b="1" dirty="0">
              <a:solidFill>
                <a:schemeClr val="bg1"/>
              </a:solidFill>
              <a:latin typeface=" Source Sans Pro Semibold"/>
            </a:endParaRPr>
          </a:p>
          <a:p>
            <a:pPr marL="267970">
              <a:lnSpc>
                <a:spcPct val="150000"/>
              </a:lnSpc>
            </a:pPr>
            <a:endParaRPr lang="en-NZ" dirty="0">
              <a:solidFill>
                <a:schemeClr val="bg1"/>
              </a:solidFill>
            </a:endParaRPr>
          </a:p>
          <a:p>
            <a:pPr marL="610870" indent="-342900">
              <a:lnSpc>
                <a:spcPct val="150000"/>
              </a:lnSpc>
              <a:buChar char="•"/>
            </a:pPr>
            <a:endParaRPr lang="en-NZ" sz="2000" b="1" dirty="0">
              <a:solidFill>
                <a:srgbClr val="000000"/>
              </a:solidFill>
              <a:latin typeface="Arial"/>
            </a:endParaRPr>
          </a:p>
          <a:p>
            <a:pPr marL="267970">
              <a:lnSpc>
                <a:spcPct val="150000"/>
              </a:lnSpc>
            </a:pPr>
            <a:endParaRPr lang="en-NZ" sz="2000" b="1" dirty="0">
              <a:solidFill>
                <a:srgbClr val="000000"/>
              </a:solidFill>
              <a:latin typeface="Arial"/>
            </a:endParaRPr>
          </a:p>
          <a:p>
            <a:pPr marL="267970">
              <a:lnSpc>
                <a:spcPct val="150000"/>
              </a:lnSpc>
            </a:pPr>
            <a:endParaRPr lang="en-NZ" sz="2000" b="1" dirty="0">
              <a:solidFill>
                <a:srgbClr val="000000"/>
              </a:solidFill>
              <a:latin typeface="Arial"/>
            </a:endParaRPr>
          </a:p>
          <a:p>
            <a:pPr marL="342900" indent="-342900" fontAlgn="base">
              <a:lnSpc>
                <a:spcPct val="79365"/>
              </a:lnSpc>
              <a:buFont typeface="Arial" panose="020B0603020102020204"/>
              <a:buChar char="•"/>
            </a:pPr>
            <a:endParaRPr lang="en-NZ" sz="1800" dirty="0">
              <a:solidFill>
                <a:srgbClr val="000000"/>
              </a:solidFill>
              <a:latin typeface="Calibri" panose="020F0502020204030204" pitchFamily="34" charset="0"/>
              <a:ea typeface="Calibri" panose="020F0502020204030204" pitchFamily="34" charset="0"/>
            </a:endParaRPr>
          </a:p>
        </p:txBody>
      </p:sp>
      <p:sp>
        <p:nvSpPr>
          <p:cNvPr id="6" name="Slide Number Placeholder 5">
            <a:extLst>
              <a:ext uri="{FF2B5EF4-FFF2-40B4-BE49-F238E27FC236}">
                <a16:creationId xmlns:a16="http://schemas.microsoft.com/office/drawing/2014/main" id="{94B80160-1CAB-0165-59AC-6CA09C199199}"/>
              </a:ext>
            </a:extLst>
          </p:cNvPr>
          <p:cNvSpPr>
            <a:spLocks noGrp="1"/>
          </p:cNvSpPr>
          <p:nvPr>
            <p:ph type="sldNum" sz="quarter" idx="4"/>
          </p:nvPr>
        </p:nvSpPr>
        <p:spPr/>
        <p:txBody>
          <a:bodyPr/>
          <a:lstStyle/>
          <a:p>
            <a:fld id="{9445717F-2858-4043-A9CA-B2273EB60975}" type="slidenum">
              <a:rPr lang="en-US" smtClean="0"/>
              <a:pPr/>
              <a:t>2</a:t>
            </a:fld>
            <a:endParaRPr lang="en-US"/>
          </a:p>
        </p:txBody>
      </p:sp>
    </p:spTree>
    <p:extLst>
      <p:ext uri="{BB962C8B-B14F-4D97-AF65-F5344CB8AC3E}">
        <p14:creationId xmlns:p14="http://schemas.microsoft.com/office/powerpoint/2010/main" val="338698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iver running through a grassy area&#10;&#10;Description automatically generated">
            <a:extLst>
              <a:ext uri="{FF2B5EF4-FFF2-40B4-BE49-F238E27FC236}">
                <a16:creationId xmlns:a16="http://schemas.microsoft.com/office/drawing/2014/main" id="{91BF56EF-FF87-76D2-FA80-0E03733C42A0}"/>
              </a:ext>
            </a:extLst>
          </p:cNvPr>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0" y="0"/>
            <a:ext cx="9144000" cy="5143499"/>
          </a:xfrm>
          <a:prstGeom prst="rect">
            <a:avLst/>
          </a:prstGeom>
          <a:gradFill>
            <a:gsLst>
              <a:gs pos="0">
                <a:schemeClr val="accent3">
                  <a:lumMod val="5000"/>
                  <a:lumOff val="95000"/>
                  <a:alpha val="2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pic>
      <p:sp>
        <p:nvSpPr>
          <p:cNvPr id="5" name="Text Placeholder 4">
            <a:extLst>
              <a:ext uri="{FF2B5EF4-FFF2-40B4-BE49-F238E27FC236}">
                <a16:creationId xmlns:a16="http://schemas.microsoft.com/office/drawing/2014/main" id="{B80CAAF1-B9A8-2536-B890-83A774534FCB}"/>
              </a:ext>
            </a:extLst>
          </p:cNvPr>
          <p:cNvSpPr>
            <a:spLocks noGrp="1"/>
          </p:cNvSpPr>
          <p:nvPr>
            <p:ph type="body" sz="quarter" idx="21"/>
          </p:nvPr>
        </p:nvSpPr>
        <p:spPr>
          <a:xfrm>
            <a:off x="984149" y="666950"/>
            <a:ext cx="5620327" cy="4238172"/>
          </a:xfrm>
          <a:solidFill>
            <a:schemeClr val="tx1">
              <a:alpha val="45000"/>
            </a:schemeClr>
          </a:solidFill>
          <a:effectLst>
            <a:softEdge rad="63500"/>
          </a:effectLst>
        </p:spPr>
        <p:txBody>
          <a:bodyPr vert="horz" lIns="91440" tIns="45720" rIns="91440" bIns="45720" numCol="1" spcCol="180000" rtlCol="0" anchor="t">
            <a:noAutofit/>
          </a:bodyPr>
          <a:lstStyle/>
          <a:p>
            <a:pPr marL="267970">
              <a:lnSpc>
                <a:spcPct val="150000"/>
              </a:lnSpc>
              <a:spcBef>
                <a:spcPts val="600"/>
              </a:spcBef>
            </a:pPr>
            <a:r>
              <a:rPr lang="en-NZ" sz="2000" b="1" dirty="0">
                <a:solidFill>
                  <a:schemeClr val="bg1"/>
                </a:solidFill>
                <a:latin typeface=" Source Sans Pro Semibold"/>
                <a:cs typeface="Arial"/>
              </a:rPr>
              <a:t>Topics</a:t>
            </a:r>
            <a:endParaRPr lang="mi-NZ" sz="2000" b="1" dirty="0">
              <a:solidFill>
                <a:schemeClr val="bg1"/>
              </a:solidFill>
              <a:latin typeface=" Source Sans Pro Semibold"/>
            </a:endParaRPr>
          </a:p>
          <a:p>
            <a:pPr marL="267970">
              <a:lnSpc>
                <a:spcPct val="150000"/>
              </a:lnSpc>
            </a:pPr>
            <a:endParaRPr lang="en-NZ" sz="1100" b="1" dirty="0">
              <a:solidFill>
                <a:schemeClr val="bg1"/>
              </a:solidFill>
              <a:latin typeface=" Source Sans Pro Semibold"/>
            </a:endParaRPr>
          </a:p>
          <a:p>
            <a:pPr marL="610870" indent="-342900">
              <a:lnSpc>
                <a:spcPct val="150000"/>
              </a:lnSpc>
              <a:buFont typeface="Arial" panose="020B0604020202020204" pitchFamily="34" charset="0"/>
              <a:buChar char="•"/>
            </a:pPr>
            <a:r>
              <a:rPr lang="en-NZ" sz="1800" b="1" dirty="0">
                <a:solidFill>
                  <a:schemeClr val="bg1"/>
                </a:solidFill>
                <a:latin typeface=" Source Sans Pro Semibold"/>
                <a:cs typeface="Arial"/>
              </a:rPr>
              <a:t>GENERAL - HYDRO</a:t>
            </a:r>
          </a:p>
          <a:p>
            <a:pPr marL="610870" indent="-342900">
              <a:lnSpc>
                <a:spcPct val="150000"/>
              </a:lnSpc>
              <a:buChar char="•"/>
            </a:pPr>
            <a:r>
              <a:rPr lang="en-NZ" sz="1800" b="1" dirty="0">
                <a:solidFill>
                  <a:schemeClr val="bg1"/>
                </a:solidFill>
                <a:latin typeface=" Source Sans Pro Semibold"/>
                <a:cs typeface="Arial"/>
              </a:rPr>
              <a:t>EFL Chapter (Water quantity - Environmental flows and levels)</a:t>
            </a:r>
          </a:p>
          <a:p>
            <a:pPr marL="610870" indent="-342900">
              <a:lnSpc>
                <a:spcPct val="150000"/>
              </a:lnSpc>
              <a:buChar char="•"/>
            </a:pPr>
            <a:r>
              <a:rPr lang="en-NZ" sz="1800" b="1" dirty="0">
                <a:solidFill>
                  <a:schemeClr val="bg1"/>
                </a:solidFill>
                <a:latin typeface=" Source Sans Pro Semibold"/>
                <a:cs typeface="Arial"/>
              </a:rPr>
              <a:t>DAM Chapter (Damming and Diversion)</a:t>
            </a:r>
          </a:p>
          <a:p>
            <a:pPr marL="610870" indent="-342900">
              <a:lnSpc>
                <a:spcPct val="150000"/>
              </a:lnSpc>
              <a:buChar char="•"/>
            </a:pPr>
            <a:r>
              <a:rPr lang="en-NZ" sz="1800" b="1" dirty="0">
                <a:solidFill>
                  <a:schemeClr val="bg1"/>
                </a:solidFill>
                <a:latin typeface=" Source Sans Pro Semibold"/>
                <a:cs typeface="Arial"/>
              </a:rPr>
              <a:t>FMU chapters</a:t>
            </a:r>
          </a:p>
          <a:p>
            <a:pPr marL="610870" indent="-342900">
              <a:lnSpc>
                <a:spcPct val="150000"/>
              </a:lnSpc>
              <a:buChar char="•"/>
            </a:pPr>
            <a:endParaRPr lang="en-NZ" sz="1800" b="1" dirty="0">
              <a:solidFill>
                <a:schemeClr val="bg1"/>
              </a:solidFill>
              <a:latin typeface=" Source Sans Pro Semibold"/>
              <a:cs typeface="Arial"/>
            </a:endParaRPr>
          </a:p>
          <a:p>
            <a:pPr marL="610870" indent="-342900">
              <a:lnSpc>
                <a:spcPct val="150000"/>
              </a:lnSpc>
              <a:buChar char="•"/>
            </a:pPr>
            <a:endParaRPr lang="en-NZ" sz="1800" b="1" dirty="0">
              <a:solidFill>
                <a:schemeClr val="bg1"/>
              </a:solidFill>
              <a:latin typeface=" Source Sans Pro Semibold"/>
            </a:endParaRPr>
          </a:p>
          <a:p>
            <a:pPr marL="267970">
              <a:lnSpc>
                <a:spcPct val="150000"/>
              </a:lnSpc>
            </a:pPr>
            <a:endParaRPr lang="en-NZ" dirty="0">
              <a:solidFill>
                <a:schemeClr val="bg1"/>
              </a:solidFill>
            </a:endParaRPr>
          </a:p>
          <a:p>
            <a:pPr marL="610870" indent="-342900">
              <a:lnSpc>
                <a:spcPct val="150000"/>
              </a:lnSpc>
              <a:buChar char="•"/>
            </a:pPr>
            <a:endParaRPr lang="en-NZ" sz="2000" b="1" dirty="0">
              <a:solidFill>
                <a:srgbClr val="000000"/>
              </a:solidFill>
              <a:latin typeface="Arial"/>
            </a:endParaRPr>
          </a:p>
          <a:p>
            <a:pPr marL="267970">
              <a:lnSpc>
                <a:spcPct val="150000"/>
              </a:lnSpc>
            </a:pPr>
            <a:endParaRPr lang="en-NZ" sz="2000" b="1" dirty="0">
              <a:solidFill>
                <a:srgbClr val="000000"/>
              </a:solidFill>
              <a:latin typeface="Arial"/>
            </a:endParaRPr>
          </a:p>
          <a:p>
            <a:pPr marL="267970">
              <a:lnSpc>
                <a:spcPct val="150000"/>
              </a:lnSpc>
            </a:pPr>
            <a:endParaRPr lang="en-NZ" sz="2000" b="1" dirty="0">
              <a:solidFill>
                <a:srgbClr val="000000"/>
              </a:solidFill>
              <a:latin typeface="Arial"/>
            </a:endParaRPr>
          </a:p>
          <a:p>
            <a:pPr marL="342900" indent="-342900" fontAlgn="base">
              <a:lnSpc>
                <a:spcPct val="79365"/>
              </a:lnSpc>
              <a:buFont typeface="Arial" panose="020B0603020102020204"/>
              <a:buChar char="•"/>
            </a:pPr>
            <a:endParaRPr lang="en-NZ" sz="1800" dirty="0">
              <a:solidFill>
                <a:srgbClr val="000000"/>
              </a:solidFill>
              <a:latin typeface="Calibri" panose="020F0502020204030204" pitchFamily="34" charset="0"/>
              <a:ea typeface="Calibri" panose="020F0502020204030204" pitchFamily="34" charset="0"/>
            </a:endParaRPr>
          </a:p>
        </p:txBody>
      </p:sp>
      <p:sp>
        <p:nvSpPr>
          <p:cNvPr id="6" name="Slide Number Placeholder 5">
            <a:extLst>
              <a:ext uri="{FF2B5EF4-FFF2-40B4-BE49-F238E27FC236}">
                <a16:creationId xmlns:a16="http://schemas.microsoft.com/office/drawing/2014/main" id="{94B80160-1CAB-0165-59AC-6CA09C199199}"/>
              </a:ext>
            </a:extLst>
          </p:cNvPr>
          <p:cNvSpPr>
            <a:spLocks noGrp="1"/>
          </p:cNvSpPr>
          <p:nvPr>
            <p:ph type="sldNum" sz="quarter" idx="4"/>
          </p:nvPr>
        </p:nvSpPr>
        <p:spPr/>
        <p:txBody>
          <a:bodyPr/>
          <a:lstStyle/>
          <a:p>
            <a:fld id="{9445717F-2858-4043-A9CA-B2273EB60975}" type="slidenum">
              <a:rPr lang="en-US" smtClean="0"/>
              <a:pPr/>
              <a:t>3</a:t>
            </a:fld>
            <a:endParaRPr lang="en-US"/>
          </a:p>
        </p:txBody>
      </p:sp>
    </p:spTree>
    <p:extLst>
      <p:ext uri="{BB962C8B-B14F-4D97-AF65-F5344CB8AC3E}">
        <p14:creationId xmlns:p14="http://schemas.microsoft.com/office/powerpoint/2010/main" val="271355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4</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85800" y="1396143"/>
            <a:ext cx="7459382" cy="3756541"/>
          </a:xfrm>
        </p:spPr>
        <p:txBody>
          <a:bodyPr vert="horz" lIns="91440" tIns="45720" rIns="91440" bIns="45720" rtlCol="0" anchor="t">
            <a:normAutofit/>
          </a:bodyPr>
          <a:lstStyle/>
          <a:p>
            <a:pPr marL="342900" lvl="1" indent="-342900" fontAlgn="base">
              <a:lnSpc>
                <a:spcPct val="79365"/>
              </a:lnSpc>
              <a:spcBef>
                <a:spcPts val="600"/>
              </a:spcBef>
              <a:spcAft>
                <a:spcPts val="600"/>
              </a:spcAft>
              <a:buSzPts val="1000"/>
            </a:pPr>
            <a:r>
              <a:rPr lang="en-NZ" sz="2000" dirty="0">
                <a:latin typeface="Calibri" panose="020F0502020204030204" pitchFamily="34" charset="0"/>
                <a:ea typeface="Source Sans Pro"/>
                <a:cs typeface="Calibri" panose="020F0502020204030204" pitchFamily="34" charset="0"/>
              </a:rPr>
              <a:t>General support for the plan’s approach to managing Hydro/REG.  </a:t>
            </a:r>
          </a:p>
          <a:p>
            <a:pPr marL="342900" lvl="1" indent="-342900" fontAlgn="base">
              <a:lnSpc>
                <a:spcPct val="79365"/>
              </a:lnSpc>
              <a:spcBef>
                <a:spcPts val="600"/>
              </a:spcBef>
              <a:spcAft>
                <a:spcPts val="600"/>
              </a:spcAft>
              <a:buSzPts val="1000"/>
            </a:pPr>
            <a:r>
              <a:rPr lang="en-NZ" sz="2000" dirty="0">
                <a:latin typeface="Calibri" panose="020F0502020204030204" pitchFamily="34" charset="0"/>
                <a:ea typeface="Source Sans Pro"/>
                <a:cs typeface="Calibri" panose="020F0502020204030204" pitchFamily="34" charset="0"/>
              </a:rPr>
              <a:t>Some specific comments </a:t>
            </a:r>
          </a:p>
          <a:p>
            <a:pPr marL="629775" lvl="3" indent="-342900" fontAlgn="base">
              <a:lnSpc>
                <a:spcPct val="79365"/>
              </a:lnSpc>
              <a:spcBef>
                <a:spcPts val="600"/>
              </a:spcBef>
              <a:spcAft>
                <a:spcPts val="600"/>
              </a:spcAft>
              <a:buSzPts val="1000"/>
              <a:tabLst>
                <a:tab pos="346710" algn="l"/>
              </a:tabLst>
            </a:pPr>
            <a:r>
              <a:rPr lang="en-NZ" sz="1800" dirty="0">
                <a:latin typeface="Source Sans Pro"/>
                <a:ea typeface="Source Sans Pro"/>
                <a:cs typeface="Times New Roman"/>
              </a:rPr>
              <a:t>Need for “straightforward” consenting pathway for ongoing maintenance for Otago’s nationally and regionally significant schemes (e.g. Clutha, </a:t>
            </a:r>
            <a:r>
              <a:rPr lang="en-NZ" sz="1800" dirty="0" err="1">
                <a:latin typeface="Source Sans Pro"/>
                <a:ea typeface="Source Sans Pro"/>
                <a:cs typeface="Times New Roman"/>
              </a:rPr>
              <a:t>Waipōuri</a:t>
            </a:r>
            <a:r>
              <a:rPr lang="en-NZ" sz="1800" dirty="0">
                <a:latin typeface="Source Sans Pro"/>
                <a:ea typeface="Source Sans Pro"/>
                <a:cs typeface="Times New Roman"/>
              </a:rPr>
              <a:t>) </a:t>
            </a:r>
            <a:r>
              <a:rPr lang="en-US" sz="1800" dirty="0">
                <a:latin typeface="Source Sans Pro"/>
                <a:ea typeface="Source Sans Pro"/>
                <a:cs typeface="Times New Roman"/>
              </a:rPr>
              <a:t>​</a:t>
            </a:r>
          </a:p>
          <a:p>
            <a:pPr marL="629775" lvl="3" indent="-342900" fontAlgn="base">
              <a:lnSpc>
                <a:spcPct val="79365"/>
              </a:lnSpc>
              <a:spcBef>
                <a:spcPts val="600"/>
              </a:spcBef>
              <a:spcAft>
                <a:spcPts val="600"/>
              </a:spcAft>
              <a:buSzPts val="1000"/>
              <a:tabLst>
                <a:tab pos="346710" algn="l"/>
              </a:tabLst>
            </a:pPr>
            <a:r>
              <a:rPr lang="en-NZ" sz="1800" dirty="0">
                <a:latin typeface="Source Sans Pro"/>
                <a:ea typeface="Source Sans Pro"/>
                <a:cs typeface="Times New Roman"/>
              </a:rPr>
              <a:t>Some parties considered it was unclear which provisions apply to REG. ​</a:t>
            </a:r>
          </a:p>
          <a:p>
            <a:pPr marL="629775" lvl="3" indent="-342900" fontAlgn="base">
              <a:lnSpc>
                <a:spcPct val="79365"/>
              </a:lnSpc>
              <a:spcBef>
                <a:spcPts val="600"/>
              </a:spcBef>
              <a:spcAft>
                <a:spcPts val="600"/>
              </a:spcAft>
              <a:buSzPts val="1000"/>
              <a:tabLst>
                <a:tab pos="346710" algn="l"/>
              </a:tabLst>
            </a:pPr>
            <a:r>
              <a:rPr lang="en-NZ" sz="1800" dirty="0">
                <a:latin typeface="Source Sans Pro"/>
                <a:ea typeface="Source Sans Pro"/>
                <a:cs typeface="Times New Roman"/>
              </a:rPr>
              <a:t>Some provisions could be amended to better provide for small scale REG. </a:t>
            </a:r>
            <a:r>
              <a:rPr lang="en-US" sz="1800" dirty="0">
                <a:latin typeface="Source Sans Pro"/>
                <a:ea typeface="Source Sans Pro"/>
                <a:cs typeface="Times New Roman"/>
              </a:rPr>
              <a:t>​</a:t>
            </a:r>
          </a:p>
          <a:p>
            <a:pPr marL="629775" lvl="3" indent="-342900" fontAlgn="base">
              <a:lnSpc>
                <a:spcPct val="79365"/>
              </a:lnSpc>
              <a:spcBef>
                <a:spcPts val="600"/>
              </a:spcBef>
              <a:spcAft>
                <a:spcPts val="600"/>
              </a:spcAft>
              <a:buSzPts val="1000"/>
              <a:tabLst>
                <a:tab pos="346710" algn="l"/>
              </a:tabLst>
            </a:pPr>
            <a:r>
              <a:rPr lang="en-NZ" sz="1800" dirty="0">
                <a:latin typeface="Source Sans Pro"/>
                <a:ea typeface="Source Sans Pro"/>
                <a:cs typeface="Times New Roman"/>
              </a:rPr>
              <a:t>Staff are considering a range of minor/technical amendments to address these.</a:t>
            </a:r>
            <a:endParaRPr lang="en-US" sz="1800" dirty="0">
              <a:latin typeface="Source Sans Pro"/>
              <a:ea typeface="Source Sans Pro"/>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K</a:t>
            </a:r>
            <a:r>
              <a:rPr lang="en-NZ" sz="2000">
                <a:solidFill>
                  <a:srgbClr val="0082B4"/>
                </a:solidFill>
                <a:latin typeface="Source Sans Pro" panose="020B0503030403020204" pitchFamily="34" charset="0"/>
                <a:ea typeface="Source Sans Pro" panose="020B0503030403020204" pitchFamily="34" charset="0"/>
                <a:cs typeface="Arial"/>
              </a:rPr>
              <a:t>ey themes in feedback received</a:t>
            </a:r>
          </a:p>
        </p:txBody>
      </p:sp>
      <p:sp>
        <p:nvSpPr>
          <p:cNvPr id="8" name="Title 1">
            <a:extLst>
              <a:ext uri="{FF2B5EF4-FFF2-40B4-BE49-F238E27FC236}">
                <a16:creationId xmlns:a16="http://schemas.microsoft.com/office/drawing/2014/main" id="{3476A098-695E-90F0-8005-45AD0D6C4927}"/>
              </a:ext>
            </a:extLst>
          </p:cNvPr>
          <p:cNvSpPr>
            <a:spLocks noGrp="1"/>
          </p:cNvSpPr>
          <p:nvPr>
            <p:ph type="title"/>
          </p:nvPr>
        </p:nvSpPr>
        <p:spPr>
          <a:xfrm>
            <a:off x="601980" y="408921"/>
            <a:ext cx="7133665" cy="379161"/>
          </a:xfrm>
        </p:spPr>
        <p:txBody>
          <a:bodyPr/>
          <a:lstStyle/>
          <a:p>
            <a:r>
              <a:rPr lang="mi-NZ" sz="2800">
                <a:latin typeface="Source Sans Pro" panose="020B0503030403020204" pitchFamily="34" charset="0"/>
                <a:ea typeface="Source Sans Pro" panose="020B0503030403020204" pitchFamily="34" charset="0"/>
                <a:cs typeface="Arial"/>
              </a:rPr>
              <a:t>GENERAL – HYDRO-ELECRICITY GENERATION</a:t>
            </a:r>
          </a:p>
        </p:txBody>
      </p:sp>
    </p:spTree>
    <p:extLst>
      <p:ext uri="{BB962C8B-B14F-4D97-AF65-F5344CB8AC3E}">
        <p14:creationId xmlns:p14="http://schemas.microsoft.com/office/powerpoint/2010/main" val="174487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579120" y="416541"/>
            <a:ext cx="7133665" cy="379161"/>
          </a:xfrm>
        </p:spPr>
        <p:txBody>
          <a:bodyPr/>
          <a:lstStyle/>
          <a:p>
            <a:r>
              <a:rPr lang="mi-NZ" sz="2800">
                <a:latin typeface="Source Sans Pro" panose="020B0503030403020204" pitchFamily="34" charset="0"/>
                <a:ea typeface="Source Sans Pro" panose="020B0503030403020204" pitchFamily="34" charset="0"/>
                <a:cs typeface="Arial"/>
              </a:rPr>
              <a:t>GENERAL – HYDRO-ELECRICITY GENERATION</a:t>
            </a: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5</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746760" y="1396143"/>
            <a:ext cx="7199324"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NZ" sz="2000">
                <a:latin typeface="Calibri" panose="020F0502020204030204" pitchFamily="34" charset="0"/>
                <a:ea typeface="Source Sans Pro"/>
                <a:cs typeface="Calibri" panose="020F0502020204030204" pitchFamily="34" charset="0"/>
              </a:rPr>
              <a:t>New controlled activity rule for maintenance works on the Clutha, </a:t>
            </a:r>
            <a:r>
              <a:rPr lang="en-NZ" sz="2000" err="1">
                <a:latin typeface="Calibri" panose="020F0502020204030204" pitchFamily="34" charset="0"/>
                <a:ea typeface="Source Sans Pro"/>
                <a:cs typeface="Calibri" panose="020F0502020204030204" pitchFamily="34" charset="0"/>
              </a:rPr>
              <a:t>Waipōuri</a:t>
            </a:r>
            <a:r>
              <a:rPr lang="en-NZ" sz="2000">
                <a:latin typeface="Calibri" panose="020F0502020204030204" pitchFamily="34" charset="0"/>
                <a:ea typeface="Source Sans Pro"/>
                <a:cs typeface="Calibri" panose="020F0502020204030204" pitchFamily="34" charset="0"/>
              </a:rPr>
              <a:t>, Deep Stream, and </a:t>
            </a:r>
            <a:r>
              <a:rPr lang="en-NZ" sz="2000" err="1">
                <a:latin typeface="Calibri" panose="020F0502020204030204" pitchFamily="34" charset="0"/>
                <a:ea typeface="Source Sans Pro"/>
                <a:cs typeface="Calibri" panose="020F0502020204030204" pitchFamily="34" charset="0"/>
              </a:rPr>
              <a:t>Paerau</a:t>
            </a:r>
            <a:r>
              <a:rPr lang="en-NZ" sz="2000">
                <a:latin typeface="Calibri" panose="020F0502020204030204" pitchFamily="34" charset="0"/>
                <a:ea typeface="Source Sans Pro"/>
                <a:cs typeface="Calibri" panose="020F0502020204030204" pitchFamily="34" charset="0"/>
              </a:rPr>
              <a:t>/</a:t>
            </a:r>
            <a:r>
              <a:rPr lang="en-NZ" sz="2000" err="1">
                <a:latin typeface="Calibri" panose="020F0502020204030204" pitchFamily="34" charset="0"/>
                <a:ea typeface="Source Sans Pro"/>
                <a:cs typeface="Calibri" panose="020F0502020204030204" pitchFamily="34" charset="0"/>
              </a:rPr>
              <a:t>Patearoa</a:t>
            </a:r>
            <a:r>
              <a:rPr lang="en-NZ" sz="2000">
                <a:latin typeface="Calibri" panose="020F0502020204030204" pitchFamily="34" charset="0"/>
                <a:ea typeface="Source Sans Pro"/>
                <a:cs typeface="Calibri" panose="020F0502020204030204" pitchFamily="34" charset="0"/>
              </a:rPr>
              <a:t> schemes, excluding the overall taking, use, damming, and discharge of water. </a:t>
            </a:r>
          </a:p>
          <a:p>
            <a:pPr marL="342900" lvl="1" indent="-342900">
              <a:lnSpc>
                <a:spcPct val="79365"/>
              </a:lnSpc>
              <a:spcBef>
                <a:spcPts val="600"/>
              </a:spcBef>
              <a:spcAft>
                <a:spcPts val="600"/>
              </a:spcAft>
            </a:pPr>
            <a:endParaRPr lang="en-NZ" sz="1800" ker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1" indent="-342900">
              <a:lnSpc>
                <a:spcPct val="79365"/>
              </a:lnSpc>
              <a:spcBef>
                <a:spcPts val="600"/>
              </a:spcBef>
              <a:spcAft>
                <a:spcPts val="600"/>
              </a:spcAft>
            </a:pPr>
            <a:endParaRPr lang="en-US"/>
          </a:p>
          <a:p>
            <a:pPr marL="342900" lvl="1" indent="-342900">
              <a:lnSpc>
                <a:spcPct val="79365"/>
              </a:lnSpc>
              <a:spcBef>
                <a:spcPts val="600"/>
              </a:spcBef>
              <a:spcAft>
                <a:spcPts val="600"/>
              </a:spcAft>
            </a:pPr>
            <a:endParaRPr lang="en-US"/>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74914" y="90634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GB" sz="2000">
                <a:solidFill>
                  <a:srgbClr val="0082B4"/>
                </a:solidFill>
                <a:latin typeface="Source Sans Pro" panose="020B0503030403020204" pitchFamily="34" charset="0"/>
                <a:ea typeface="Source Sans Pro" panose="020B0503030403020204" pitchFamily="34" charset="0"/>
                <a:cs typeface="Arial"/>
              </a:rPr>
              <a:t>Substantial amendments OR guidance requested </a:t>
            </a:r>
          </a:p>
        </p:txBody>
      </p:sp>
    </p:spTree>
    <p:extLst>
      <p:ext uri="{BB962C8B-B14F-4D97-AF65-F5344CB8AC3E}">
        <p14:creationId xmlns:p14="http://schemas.microsoft.com/office/powerpoint/2010/main" val="243947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6</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11052" y="1562103"/>
            <a:ext cx="7870008"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NZ" sz="2000" dirty="0">
                <a:solidFill>
                  <a:schemeClr val="tx1">
                    <a:lumMod val="95000"/>
                    <a:lumOff val="5000"/>
                  </a:schemeClr>
                </a:solidFill>
                <a:latin typeface="Calibri" panose="020F0502020204030204" pitchFamily="34" charset="0"/>
                <a:ea typeface="Source Sans Pro"/>
                <a:cs typeface="Calibri" panose="020F0502020204030204" pitchFamily="34" charset="0"/>
              </a:rPr>
              <a:t>Generally supportive of approach to over-allocation</a:t>
            </a:r>
          </a:p>
          <a:p>
            <a:pPr marL="629775" lvl="3" indent="-342900" fontAlgn="base">
              <a:lnSpc>
                <a:spcPct val="79365"/>
              </a:lnSpc>
              <a:spcBef>
                <a:spcPts val="600"/>
              </a:spcBef>
              <a:spcAft>
                <a:spcPts val="600"/>
              </a:spcAft>
              <a:buSzPts val="1000"/>
              <a:tabLst>
                <a:tab pos="346710" algn="l"/>
              </a:tabLst>
            </a:pPr>
            <a:r>
              <a:rPr lang="en-NZ" sz="1800" dirty="0">
                <a:latin typeface="Source Sans Pro"/>
                <a:ea typeface="Source Sans Pro"/>
                <a:cs typeface="Times New Roman"/>
              </a:rPr>
              <a:t>Some parties request stricter rules in over-allocated catchments</a:t>
            </a:r>
          </a:p>
          <a:p>
            <a:pPr marL="629775" lvl="3" indent="-342900" fontAlgn="base">
              <a:lnSpc>
                <a:spcPct val="79365"/>
              </a:lnSpc>
              <a:spcBef>
                <a:spcPts val="600"/>
              </a:spcBef>
              <a:spcAft>
                <a:spcPts val="600"/>
              </a:spcAft>
              <a:buSzPts val="1000"/>
              <a:tabLst>
                <a:tab pos="346710" algn="l"/>
              </a:tabLst>
            </a:pPr>
            <a:r>
              <a:rPr lang="en-NZ" sz="1800" dirty="0">
                <a:latin typeface="Source Sans Pro"/>
                <a:ea typeface="Source Sans Pro"/>
                <a:cs typeface="Times New Roman"/>
              </a:rPr>
              <a:t>Others request more time to phase out over-allocation </a:t>
            </a:r>
          </a:p>
          <a:p>
            <a:pPr marL="342900" lvl="1" indent="-342900">
              <a:lnSpc>
                <a:spcPct val="79365"/>
              </a:lnSpc>
              <a:spcBef>
                <a:spcPts val="600"/>
              </a:spcBef>
              <a:spcAft>
                <a:spcPts val="600"/>
              </a:spcAft>
            </a:pPr>
            <a:r>
              <a:rPr lang="en-NZ" sz="2000" dirty="0">
                <a:solidFill>
                  <a:schemeClr val="tx1">
                    <a:lumMod val="95000"/>
                    <a:lumOff val="5000"/>
                  </a:schemeClr>
                </a:solidFill>
                <a:latin typeface="Calibri" panose="020F0502020204030204" pitchFamily="34" charset="0"/>
                <a:ea typeface="Source Sans Pro"/>
                <a:cs typeface="Calibri" panose="020F0502020204030204" pitchFamily="34" charset="0"/>
              </a:rPr>
              <a:t>Minimum flows and take limits - Some opposition to:</a:t>
            </a:r>
          </a:p>
          <a:p>
            <a:pPr marL="629775" lvl="3" indent="-342900" fontAlgn="base">
              <a:lnSpc>
                <a:spcPct val="79365"/>
              </a:lnSpc>
              <a:spcBef>
                <a:spcPts val="600"/>
              </a:spcBef>
              <a:spcAft>
                <a:spcPts val="600"/>
              </a:spcAft>
              <a:buSzPts val="1000"/>
              <a:tabLst>
                <a:tab pos="346710" algn="l"/>
              </a:tabLst>
            </a:pPr>
            <a:r>
              <a:rPr lang="en-NZ" sz="1800" dirty="0">
                <a:latin typeface="Source Sans Pro"/>
                <a:ea typeface="Source Sans Pro"/>
                <a:cs typeface="Times New Roman"/>
              </a:rPr>
              <a:t>Take limits based on consented allocation </a:t>
            </a:r>
          </a:p>
          <a:p>
            <a:pPr marL="629775" lvl="3" indent="-342900" fontAlgn="base">
              <a:lnSpc>
                <a:spcPct val="79365"/>
              </a:lnSpc>
              <a:spcBef>
                <a:spcPts val="600"/>
              </a:spcBef>
              <a:spcAft>
                <a:spcPts val="600"/>
              </a:spcAft>
              <a:buSzPts val="1000"/>
              <a:tabLst>
                <a:tab pos="346710" algn="l"/>
              </a:tabLst>
            </a:pPr>
            <a:r>
              <a:rPr lang="en-NZ" sz="1800" dirty="0">
                <a:latin typeface="Source Sans Pro"/>
                <a:ea typeface="Source Sans Pro"/>
                <a:cs typeface="Times New Roman"/>
              </a:rPr>
              <a:t>Default take limits that apply in some catchments  (too conservative and not effects based)</a:t>
            </a:r>
          </a:p>
          <a:p>
            <a:pPr marL="629775" lvl="3" indent="-342900" fontAlgn="base">
              <a:lnSpc>
                <a:spcPct val="79365"/>
              </a:lnSpc>
              <a:spcBef>
                <a:spcPts val="600"/>
              </a:spcBef>
              <a:spcAft>
                <a:spcPts val="600"/>
              </a:spcAft>
              <a:buSzPts val="1000"/>
              <a:tabLst>
                <a:tab pos="346710" algn="l"/>
              </a:tabLst>
            </a:pPr>
            <a:r>
              <a:rPr lang="en-NZ" sz="1800" dirty="0">
                <a:latin typeface="Source Sans Pro"/>
                <a:ea typeface="Source Sans Pro"/>
                <a:cs typeface="Times New Roman"/>
              </a:rPr>
              <a:t>Ability to set alternative minimum or site-specific flows.</a:t>
            </a:r>
          </a:p>
          <a:p>
            <a:pPr marL="629775" lvl="3" indent="-342900" fontAlgn="base">
              <a:lnSpc>
                <a:spcPct val="79365"/>
              </a:lnSpc>
              <a:spcBef>
                <a:spcPts val="600"/>
              </a:spcBef>
              <a:spcAft>
                <a:spcPts val="600"/>
              </a:spcAft>
              <a:buSzPts val="1000"/>
              <a:tabLst>
                <a:tab pos="346710" algn="l"/>
              </a:tabLst>
            </a:pPr>
            <a:r>
              <a:rPr lang="en-NZ" sz="1800" dirty="0">
                <a:latin typeface="Source Sans Pro"/>
                <a:ea typeface="Source Sans Pro"/>
                <a:cs typeface="Times New Roman"/>
              </a:rPr>
              <a:t>B Block flows &amp; take limit method.</a:t>
            </a:r>
            <a:endParaRPr lang="en-NZ" sz="1500" dirty="0">
              <a:latin typeface="Source Sans Pro"/>
              <a:ea typeface="Source Sans Pro"/>
              <a:cs typeface="Times New Roman"/>
            </a:endParaRPr>
          </a:p>
          <a:p>
            <a:pPr marL="485925" lvl="2" indent="-342900">
              <a:lnSpc>
                <a:spcPct val="79365"/>
              </a:lnSpc>
              <a:spcBef>
                <a:spcPts val="600"/>
              </a:spcBef>
              <a:spcAft>
                <a:spcPts val="600"/>
              </a:spcAft>
            </a:pPr>
            <a:endParaRPr lang="en-NZ" sz="1300" dirty="0">
              <a:highlight>
                <a:srgbClr val="FFFF00"/>
              </a:highlight>
              <a:latin typeface="Source Sans Pro"/>
              <a:ea typeface="Source Sans Pro"/>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43882" y="109592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Key themes in feedback received</a:t>
            </a:r>
          </a:p>
        </p:txBody>
      </p:sp>
      <p:sp>
        <p:nvSpPr>
          <p:cNvPr id="8" name="Title 1">
            <a:extLst>
              <a:ext uri="{FF2B5EF4-FFF2-40B4-BE49-F238E27FC236}">
                <a16:creationId xmlns:a16="http://schemas.microsoft.com/office/drawing/2014/main" id="{4E20F9F7-F3FA-AB38-0A41-EEA406C10507}"/>
              </a:ext>
            </a:extLst>
          </p:cNvPr>
          <p:cNvSpPr>
            <a:spLocks noGrp="1"/>
          </p:cNvSpPr>
          <p:nvPr>
            <p:ph type="title"/>
          </p:nvPr>
        </p:nvSpPr>
        <p:spPr>
          <a:xfrm>
            <a:off x="643882" y="471861"/>
            <a:ext cx="7133665" cy="379161"/>
          </a:xfrm>
        </p:spPr>
        <p:txBody>
          <a:bodyPr/>
          <a:lstStyle/>
          <a:p>
            <a:r>
              <a:rPr lang="mi-NZ">
                <a:latin typeface="Source Sans Pro" panose="020B0503030403020204" pitchFamily="34" charset="0"/>
                <a:ea typeface="Source Sans Pro" panose="020B0503030403020204" pitchFamily="34" charset="0"/>
                <a:cs typeface="Arial"/>
              </a:rPr>
              <a:t>ENVIRONMENTAL FLOW &amp; LEVELS</a:t>
            </a:r>
            <a:br>
              <a:rPr lang="mi-NZ">
                <a:latin typeface="Source Sans Pro" panose="020B0503030403020204" pitchFamily="34" charset="0"/>
                <a:ea typeface="Source Sans Pro" panose="020B0503030403020204" pitchFamily="34" charset="0"/>
                <a:cs typeface="Arial"/>
              </a:rPr>
            </a:br>
            <a:r>
              <a:rPr lang="mi-NZ" sz="2400">
                <a:latin typeface="Source Sans Pro" panose="020B0503030403020204" pitchFamily="34" charset="0"/>
                <a:ea typeface="Source Sans Pro" panose="020B0503030403020204" pitchFamily="34" charset="0"/>
                <a:cs typeface="Arial"/>
              </a:rPr>
              <a:t>(&amp; other water quantity related matters)</a:t>
            </a:r>
          </a:p>
        </p:txBody>
      </p:sp>
    </p:spTree>
    <p:extLst>
      <p:ext uri="{BB962C8B-B14F-4D97-AF65-F5344CB8AC3E}">
        <p14:creationId xmlns:p14="http://schemas.microsoft.com/office/powerpoint/2010/main" val="213339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643882" y="471861"/>
            <a:ext cx="7133665" cy="379161"/>
          </a:xfrm>
        </p:spPr>
        <p:txBody>
          <a:bodyPr/>
          <a:lstStyle/>
          <a:p>
            <a:r>
              <a:rPr lang="mi-NZ">
                <a:latin typeface="Source Sans Pro" panose="020B0503030403020204" pitchFamily="34" charset="0"/>
                <a:ea typeface="Source Sans Pro" panose="020B0503030403020204" pitchFamily="34" charset="0"/>
                <a:cs typeface="Arial"/>
              </a:rPr>
              <a:t>ENVIRONMENTAL FLOW &amp; LEVELS</a:t>
            </a:r>
            <a:br>
              <a:rPr lang="mi-NZ">
                <a:latin typeface="Source Sans Pro" panose="020B0503030403020204" pitchFamily="34" charset="0"/>
                <a:ea typeface="Source Sans Pro" panose="020B0503030403020204" pitchFamily="34" charset="0"/>
                <a:cs typeface="Arial"/>
              </a:rPr>
            </a:br>
            <a:r>
              <a:rPr lang="mi-NZ" sz="2400">
                <a:latin typeface="Source Sans Pro" panose="020B0503030403020204" pitchFamily="34" charset="0"/>
                <a:ea typeface="Source Sans Pro" panose="020B0503030403020204" pitchFamily="34" charset="0"/>
                <a:cs typeface="Arial"/>
              </a:rPr>
              <a:t>(&amp; other water quantity related matters)</a:t>
            </a: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7</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11052" y="1562103"/>
            <a:ext cx="7804402"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NZ" sz="2000" dirty="0">
                <a:solidFill>
                  <a:schemeClr val="tx1">
                    <a:lumMod val="95000"/>
                    <a:lumOff val="5000"/>
                  </a:schemeClr>
                </a:solidFill>
                <a:latin typeface="Calibri" panose="020F0502020204030204" pitchFamily="34" charset="0"/>
                <a:ea typeface="Source Sans Pro"/>
                <a:cs typeface="Calibri" panose="020F0502020204030204" pitchFamily="34" charset="0"/>
              </a:rPr>
              <a:t>Permitted activity rules</a:t>
            </a:r>
          </a:p>
          <a:p>
            <a:pPr marL="485775" lvl="2" indent="-342900" fontAlgn="base">
              <a:lnSpc>
                <a:spcPct val="79365"/>
              </a:lnSpc>
              <a:spcBef>
                <a:spcPts val="600"/>
              </a:spcBef>
              <a:spcAft>
                <a:spcPts val="600"/>
              </a:spcAft>
              <a:buSzPts val="1000"/>
              <a:tabLst>
                <a:tab pos="346710" algn="l"/>
              </a:tabLst>
            </a:pPr>
            <a:r>
              <a:rPr lang="en-NZ" sz="1600" dirty="0">
                <a:latin typeface="Source Sans Pro"/>
                <a:ea typeface="Source Sans Pro"/>
                <a:cs typeface="Times New Roman"/>
              </a:rPr>
              <a:t>Concern rules for domestic use and animal drinking water too strict.</a:t>
            </a:r>
          </a:p>
          <a:p>
            <a:pPr marL="485775" lvl="2" indent="-342900" fontAlgn="base">
              <a:lnSpc>
                <a:spcPct val="79365"/>
              </a:lnSpc>
              <a:spcBef>
                <a:spcPts val="600"/>
              </a:spcBef>
              <a:spcAft>
                <a:spcPts val="600"/>
              </a:spcAft>
              <a:buSzPts val="1000"/>
              <a:tabLst>
                <a:tab pos="346710" algn="l"/>
              </a:tabLst>
            </a:pPr>
            <a:r>
              <a:rPr lang="en-NZ" sz="1600" dirty="0">
                <a:latin typeface="Source Sans Pro"/>
                <a:ea typeface="Source Sans Pro"/>
                <a:cs typeface="Times New Roman"/>
              </a:rPr>
              <a:t>Permit takes for other uses (e.g. horticultural root stock, biosecurity).</a:t>
            </a:r>
          </a:p>
          <a:p>
            <a:pPr marL="342900" lvl="1" indent="-342900">
              <a:lnSpc>
                <a:spcPct val="79365"/>
              </a:lnSpc>
              <a:spcBef>
                <a:spcPts val="600"/>
              </a:spcBef>
              <a:spcAft>
                <a:spcPts val="600"/>
              </a:spcAft>
            </a:pPr>
            <a:endParaRPr lang="en-NZ" sz="2000" dirty="0">
              <a:latin typeface="Calibri" panose="020F0502020204030204" pitchFamily="34" charset="0"/>
              <a:ea typeface="Source Sans Pro"/>
              <a:cs typeface="Calibri" panose="020F0502020204030204" pitchFamily="34" charset="0"/>
            </a:endParaRPr>
          </a:p>
          <a:p>
            <a:pPr marL="342900" lvl="1" indent="-342900">
              <a:lnSpc>
                <a:spcPct val="79365"/>
              </a:lnSpc>
              <a:spcBef>
                <a:spcPts val="600"/>
              </a:spcBef>
              <a:spcAft>
                <a:spcPts val="600"/>
              </a:spcAft>
            </a:pPr>
            <a:r>
              <a:rPr lang="en-NZ" sz="2000" dirty="0">
                <a:solidFill>
                  <a:schemeClr val="tx1">
                    <a:lumMod val="95000"/>
                    <a:lumOff val="5000"/>
                  </a:schemeClr>
                </a:solidFill>
                <a:latin typeface="Calibri" panose="020F0502020204030204" pitchFamily="34" charset="0"/>
                <a:ea typeface="Source Sans Pro"/>
                <a:cs typeface="Calibri" panose="020F0502020204030204" pitchFamily="34" charset="0"/>
              </a:rPr>
              <a:t>Efficiency </a:t>
            </a:r>
          </a:p>
          <a:p>
            <a:pPr marL="485775" lvl="2" indent="-342900" fontAlgn="base">
              <a:lnSpc>
                <a:spcPct val="79365"/>
              </a:lnSpc>
              <a:spcBef>
                <a:spcPts val="600"/>
              </a:spcBef>
              <a:spcAft>
                <a:spcPts val="600"/>
              </a:spcAft>
              <a:buSzPts val="1000"/>
              <a:tabLst>
                <a:tab pos="346710" algn="l"/>
              </a:tabLst>
            </a:pPr>
            <a:r>
              <a:rPr lang="en-NZ" sz="1600" dirty="0">
                <a:latin typeface="Source Sans Pro"/>
                <a:ea typeface="Source Sans Pro"/>
                <a:cs typeface="Times New Roman"/>
              </a:rPr>
              <a:t>Consider at a broader scale </a:t>
            </a:r>
          </a:p>
          <a:p>
            <a:pPr marL="485775" lvl="2" indent="-342900" fontAlgn="base">
              <a:lnSpc>
                <a:spcPct val="79365"/>
              </a:lnSpc>
              <a:spcBef>
                <a:spcPts val="600"/>
              </a:spcBef>
              <a:spcAft>
                <a:spcPts val="600"/>
              </a:spcAft>
              <a:buSzPts val="1000"/>
              <a:tabLst>
                <a:tab pos="346710" algn="l"/>
              </a:tabLst>
            </a:pPr>
            <a:r>
              <a:rPr lang="en-NZ" sz="1600" dirty="0">
                <a:latin typeface="Source Sans Pro"/>
                <a:ea typeface="Source Sans Pro"/>
                <a:cs typeface="Times New Roman"/>
              </a:rPr>
              <a:t>Concern about unintended consequences</a:t>
            </a:r>
          </a:p>
          <a:p>
            <a:pPr marL="485775" lvl="2" indent="-342900" fontAlgn="base">
              <a:lnSpc>
                <a:spcPct val="79365"/>
              </a:lnSpc>
              <a:spcBef>
                <a:spcPts val="600"/>
              </a:spcBef>
              <a:spcAft>
                <a:spcPts val="600"/>
              </a:spcAft>
              <a:buSzPts val="1000"/>
              <a:tabLst>
                <a:tab pos="346710" algn="l"/>
              </a:tabLst>
            </a:pPr>
            <a:r>
              <a:rPr lang="en-NZ" sz="1600" dirty="0">
                <a:latin typeface="Source Sans Pro"/>
                <a:ea typeface="Source Sans Pro"/>
                <a:cs typeface="Times New Roman"/>
              </a:rPr>
              <a:t>Concern that efficiency gains will result in insufficient water in dry years.</a:t>
            </a:r>
          </a:p>
          <a:p>
            <a:pPr marL="0" lvl="1" indent="0">
              <a:lnSpc>
                <a:spcPct val="79365"/>
              </a:lnSpc>
              <a:spcBef>
                <a:spcPts val="600"/>
              </a:spcBef>
              <a:spcAft>
                <a:spcPts val="600"/>
              </a:spcAft>
              <a:buNone/>
            </a:pPr>
            <a:endParaRPr lang="en-NZ" sz="1800" dirty="0">
              <a:highlight>
                <a:srgbClr val="FFFF00"/>
              </a:highlight>
              <a:latin typeface="Source Sans Pro"/>
              <a:ea typeface="Source Sans Pro"/>
              <a:cs typeface="Times New Roman"/>
            </a:endParaRPr>
          </a:p>
          <a:p>
            <a:pPr marL="485775" lvl="2" indent="-342900">
              <a:lnSpc>
                <a:spcPct val="79365"/>
              </a:lnSpc>
              <a:spcBef>
                <a:spcPts val="600"/>
              </a:spcBef>
              <a:spcAft>
                <a:spcPts val="600"/>
              </a:spcAft>
            </a:pPr>
            <a:endParaRPr lang="en-NZ" sz="1300" dirty="0">
              <a:latin typeface="Source Sans Pro"/>
              <a:ea typeface="Source Sans Pro"/>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43882" y="109592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Key themes in feedback received</a:t>
            </a:r>
          </a:p>
        </p:txBody>
      </p:sp>
    </p:spTree>
    <p:extLst>
      <p:ext uri="{BB962C8B-B14F-4D97-AF65-F5344CB8AC3E}">
        <p14:creationId xmlns:p14="http://schemas.microsoft.com/office/powerpoint/2010/main" val="455177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B79-F332-0C53-70B9-CA3AA6B3338C}"/>
              </a:ext>
            </a:extLst>
          </p:cNvPr>
          <p:cNvSpPr>
            <a:spLocks noGrp="1"/>
          </p:cNvSpPr>
          <p:nvPr>
            <p:ph type="title"/>
          </p:nvPr>
        </p:nvSpPr>
        <p:spPr>
          <a:xfrm>
            <a:off x="643882" y="471861"/>
            <a:ext cx="7133665" cy="379161"/>
          </a:xfrm>
        </p:spPr>
        <p:txBody>
          <a:bodyPr/>
          <a:lstStyle/>
          <a:p>
            <a:r>
              <a:rPr lang="mi-NZ">
                <a:latin typeface="Source Sans Pro" panose="020B0503030403020204" pitchFamily="34" charset="0"/>
                <a:ea typeface="Source Sans Pro" panose="020B0503030403020204" pitchFamily="34" charset="0"/>
                <a:cs typeface="Arial"/>
              </a:rPr>
              <a:t>ENVIRONMENTAL FLOW &amp; LEVELS</a:t>
            </a:r>
            <a:br>
              <a:rPr lang="mi-NZ">
                <a:latin typeface="Source Sans Pro" panose="020B0503030403020204" pitchFamily="34" charset="0"/>
                <a:ea typeface="Source Sans Pro" panose="020B0503030403020204" pitchFamily="34" charset="0"/>
                <a:cs typeface="Arial"/>
              </a:rPr>
            </a:br>
            <a:r>
              <a:rPr lang="mi-NZ" sz="2400">
                <a:latin typeface="Source Sans Pro" panose="020B0503030403020204" pitchFamily="34" charset="0"/>
                <a:ea typeface="Source Sans Pro" panose="020B0503030403020204" pitchFamily="34" charset="0"/>
                <a:cs typeface="Arial"/>
              </a:rPr>
              <a:t>(&amp; other water quantity related matters)</a:t>
            </a:r>
          </a:p>
        </p:txBody>
      </p:sp>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8</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611052" y="1562103"/>
            <a:ext cx="7804402"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NZ" sz="2000" dirty="0">
                <a:solidFill>
                  <a:schemeClr val="tx1">
                    <a:lumMod val="95000"/>
                    <a:lumOff val="5000"/>
                  </a:schemeClr>
                </a:solidFill>
                <a:latin typeface="Calibri" panose="020F0502020204030204" pitchFamily="34" charset="0"/>
                <a:ea typeface="Source Sans Pro"/>
                <a:cs typeface="Calibri" panose="020F0502020204030204" pitchFamily="34" charset="0"/>
              </a:rPr>
              <a:t>Issues raised on env. flows/levels &amp; limits for specific water bodies</a:t>
            </a:r>
          </a:p>
          <a:p>
            <a:pPr marL="485775" lvl="2" indent="-342900" fontAlgn="base">
              <a:lnSpc>
                <a:spcPct val="79365"/>
              </a:lnSpc>
              <a:spcBef>
                <a:spcPts val="600"/>
              </a:spcBef>
              <a:spcAft>
                <a:spcPts val="600"/>
              </a:spcAft>
              <a:buSzPts val="1000"/>
              <a:tabLst>
                <a:tab pos="346710" algn="l"/>
              </a:tabLst>
            </a:pPr>
            <a:r>
              <a:rPr lang="en-NZ" sz="1600" dirty="0">
                <a:latin typeface="Source Sans Pro"/>
                <a:ea typeface="Source Sans Pro"/>
                <a:cs typeface="Times New Roman"/>
              </a:rPr>
              <a:t>Concern about Clutha </a:t>
            </a:r>
            <a:r>
              <a:rPr lang="en-NZ" sz="1600" dirty="0" err="1">
                <a:latin typeface="Source Sans Pro"/>
                <a:ea typeface="Source Sans Pro"/>
                <a:cs typeface="Times New Roman"/>
              </a:rPr>
              <a:t>Mata-au</a:t>
            </a:r>
            <a:r>
              <a:rPr lang="en-NZ" sz="1600" dirty="0">
                <a:latin typeface="Source Sans Pro"/>
                <a:ea typeface="Source Sans Pro"/>
                <a:cs typeface="Times New Roman"/>
              </a:rPr>
              <a:t> minimum flow (internal feedback)</a:t>
            </a:r>
          </a:p>
          <a:p>
            <a:pPr marL="485775" lvl="2" indent="-342900" fontAlgn="base">
              <a:lnSpc>
                <a:spcPct val="79365"/>
              </a:lnSpc>
              <a:spcBef>
                <a:spcPts val="600"/>
              </a:spcBef>
              <a:spcAft>
                <a:spcPts val="600"/>
              </a:spcAft>
              <a:buSzPts val="1000"/>
              <a:tabLst>
                <a:tab pos="346710" algn="l"/>
              </a:tabLst>
            </a:pPr>
            <a:r>
              <a:rPr lang="en-NZ" sz="1600" dirty="0">
                <a:latin typeface="Source Sans Pro"/>
                <a:ea typeface="Source Sans Pro"/>
                <a:cs typeface="Times New Roman"/>
              </a:rPr>
              <a:t>Concern about impacts of environmental levels for controlled lakes on existing REG</a:t>
            </a:r>
          </a:p>
          <a:p>
            <a:pPr marL="485775" lvl="2" indent="-342900" fontAlgn="base">
              <a:lnSpc>
                <a:spcPct val="79365"/>
              </a:lnSpc>
              <a:spcBef>
                <a:spcPts val="600"/>
              </a:spcBef>
              <a:spcAft>
                <a:spcPts val="600"/>
              </a:spcAft>
              <a:buSzPts val="1000"/>
              <a:tabLst>
                <a:tab pos="346710" algn="l"/>
              </a:tabLst>
            </a:pPr>
            <a:r>
              <a:rPr lang="en-NZ" sz="1600" dirty="0">
                <a:latin typeface="Source Sans Pro"/>
                <a:ea typeface="Source Sans Pro"/>
                <a:cs typeface="Times New Roman"/>
              </a:rPr>
              <a:t>Concern about the minimum flow and take limit for </a:t>
            </a:r>
            <a:r>
              <a:rPr lang="en-NZ" sz="1600" dirty="0" err="1">
                <a:latin typeface="Source Sans Pro"/>
                <a:ea typeface="Source Sans Pro"/>
                <a:cs typeface="Times New Roman"/>
              </a:rPr>
              <a:t>Waikouaiti</a:t>
            </a:r>
            <a:r>
              <a:rPr lang="en-NZ" sz="1600" dirty="0">
                <a:latin typeface="Source Sans Pro"/>
                <a:ea typeface="Source Sans Pro"/>
                <a:cs typeface="Times New Roman"/>
              </a:rPr>
              <a:t> River</a:t>
            </a:r>
          </a:p>
          <a:p>
            <a:pPr marL="0" lvl="1" indent="0">
              <a:lnSpc>
                <a:spcPct val="79365"/>
              </a:lnSpc>
              <a:spcBef>
                <a:spcPts val="600"/>
              </a:spcBef>
              <a:spcAft>
                <a:spcPts val="600"/>
              </a:spcAft>
              <a:buNone/>
            </a:pPr>
            <a:endParaRPr lang="en-NZ" sz="1800" dirty="0">
              <a:highlight>
                <a:srgbClr val="FFFF00"/>
              </a:highlight>
              <a:latin typeface="Source Sans Pro"/>
              <a:ea typeface="Source Sans Pro"/>
              <a:cs typeface="Times New Roman"/>
            </a:endParaRPr>
          </a:p>
          <a:p>
            <a:pPr marL="485775" lvl="2" indent="-342900">
              <a:lnSpc>
                <a:spcPct val="79365"/>
              </a:lnSpc>
              <a:spcBef>
                <a:spcPts val="600"/>
              </a:spcBef>
              <a:spcAft>
                <a:spcPts val="600"/>
              </a:spcAft>
            </a:pPr>
            <a:endParaRPr lang="en-NZ" sz="1300" dirty="0">
              <a:latin typeface="Source Sans Pro"/>
              <a:ea typeface="Source Sans Pro"/>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643882" y="1095922"/>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Key themes in feedback received</a:t>
            </a:r>
          </a:p>
        </p:txBody>
      </p:sp>
    </p:spTree>
    <p:extLst>
      <p:ext uri="{BB962C8B-B14F-4D97-AF65-F5344CB8AC3E}">
        <p14:creationId xmlns:p14="http://schemas.microsoft.com/office/powerpoint/2010/main" val="291724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5EBD9-4029-B295-A5F7-29CE8C571B77}"/>
              </a:ext>
            </a:extLst>
          </p:cNvPr>
          <p:cNvSpPr>
            <a:spLocks noGrp="1"/>
          </p:cNvSpPr>
          <p:nvPr>
            <p:ph type="sldNum" sz="quarter" idx="4"/>
          </p:nvPr>
        </p:nvSpPr>
        <p:spPr/>
        <p:txBody>
          <a:bodyPr/>
          <a:lstStyle/>
          <a:p>
            <a:fld id="{9445717F-2858-4043-A9CA-B2273EB60975}" type="slidenum">
              <a:rPr lang="en-US" smtClean="0"/>
              <a:pPr/>
              <a:t>9</a:t>
            </a:fld>
            <a:endParaRPr lang="en-US"/>
          </a:p>
        </p:txBody>
      </p:sp>
      <p:sp>
        <p:nvSpPr>
          <p:cNvPr id="5" name="Text Placeholder 4">
            <a:extLst>
              <a:ext uri="{FF2B5EF4-FFF2-40B4-BE49-F238E27FC236}">
                <a16:creationId xmlns:a16="http://schemas.microsoft.com/office/drawing/2014/main" id="{18503F45-2ACF-8FD3-C7C9-803625D290C0}"/>
              </a:ext>
            </a:extLst>
          </p:cNvPr>
          <p:cNvSpPr>
            <a:spLocks noGrp="1"/>
          </p:cNvSpPr>
          <p:nvPr>
            <p:ph type="body" sz="quarter" idx="4294967295"/>
          </p:nvPr>
        </p:nvSpPr>
        <p:spPr>
          <a:xfrm>
            <a:off x="842309" y="1846412"/>
            <a:ext cx="7459382" cy="3756541"/>
          </a:xfrm>
        </p:spPr>
        <p:txBody>
          <a:bodyPr vert="horz" lIns="91440" tIns="45720" rIns="91440" bIns="45720" rtlCol="0" anchor="t">
            <a:normAutofit/>
          </a:bodyPr>
          <a:lstStyle/>
          <a:p>
            <a:pPr marL="342900" lvl="1" indent="-342900">
              <a:lnSpc>
                <a:spcPct val="79365"/>
              </a:lnSpc>
              <a:spcBef>
                <a:spcPts val="600"/>
              </a:spcBef>
              <a:spcAft>
                <a:spcPts val="600"/>
              </a:spcAft>
            </a:pPr>
            <a:r>
              <a:rPr lang="en-NZ" sz="1800">
                <a:latin typeface="Source Sans Pro"/>
                <a:ea typeface="Source Sans Pro"/>
                <a:cs typeface="Times New Roman"/>
              </a:rPr>
              <a:t>Recommendation to amend the environmental flow and take limit for </a:t>
            </a:r>
            <a:r>
              <a:rPr lang="en-NZ" sz="1800" err="1">
                <a:latin typeface="Source Sans Pro"/>
                <a:ea typeface="Source Sans Pro"/>
                <a:cs typeface="Times New Roman"/>
              </a:rPr>
              <a:t>Waikouaiti</a:t>
            </a:r>
            <a:r>
              <a:rPr lang="en-NZ" sz="1800">
                <a:latin typeface="Source Sans Pro"/>
                <a:ea typeface="Source Sans Pro"/>
                <a:cs typeface="Times New Roman"/>
              </a:rPr>
              <a:t> River in the draft LWRP</a:t>
            </a:r>
          </a:p>
          <a:p>
            <a:pPr marL="342900" lvl="1" indent="-342900">
              <a:lnSpc>
                <a:spcPct val="79365"/>
              </a:lnSpc>
              <a:spcBef>
                <a:spcPts val="600"/>
              </a:spcBef>
              <a:spcAft>
                <a:spcPts val="600"/>
              </a:spcAft>
            </a:pPr>
            <a:r>
              <a:rPr lang="en-NZ" sz="1800">
                <a:latin typeface="Source Sans Pro"/>
                <a:ea typeface="Source Sans Pro"/>
                <a:cs typeface="Times New Roman"/>
              </a:rPr>
              <a:t>Set take limit based on actual use </a:t>
            </a:r>
          </a:p>
          <a:p>
            <a:pPr marL="342900" lvl="1" indent="-342900">
              <a:lnSpc>
                <a:spcPct val="79365"/>
              </a:lnSpc>
              <a:spcBef>
                <a:spcPts val="600"/>
              </a:spcBef>
              <a:spcAft>
                <a:spcPts val="600"/>
              </a:spcAft>
            </a:pPr>
            <a:r>
              <a:rPr lang="en-NZ" sz="1800">
                <a:latin typeface="Source Sans Pro"/>
                <a:ea typeface="Source Sans Pro"/>
                <a:cs typeface="Times New Roman"/>
              </a:rPr>
              <a:t>Set minimum flow based on existing ‘residual flows’ </a:t>
            </a:r>
            <a:endParaRPr lang="en-NZ" sz="1800">
              <a:ea typeface="Source Sans Pro"/>
              <a:cs typeface="Times New Roman"/>
            </a:endParaRPr>
          </a:p>
        </p:txBody>
      </p:sp>
      <p:sp>
        <p:nvSpPr>
          <p:cNvPr id="6" name="Title 1">
            <a:extLst>
              <a:ext uri="{FF2B5EF4-FFF2-40B4-BE49-F238E27FC236}">
                <a16:creationId xmlns:a16="http://schemas.microsoft.com/office/drawing/2014/main" id="{51F15A00-AFEB-1FFC-94FE-2B9087DE2D77}"/>
              </a:ext>
            </a:extLst>
          </p:cNvPr>
          <p:cNvSpPr txBox="1">
            <a:spLocks/>
          </p:cNvSpPr>
          <p:nvPr/>
        </p:nvSpPr>
        <p:spPr>
          <a:xfrm>
            <a:off x="775010" y="1286104"/>
            <a:ext cx="7199324"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pPr>
              <a:spcAft>
                <a:spcPts val="600"/>
              </a:spcAft>
            </a:pPr>
            <a:r>
              <a:rPr lang="en-NZ" sz="2000">
                <a:solidFill>
                  <a:srgbClr val="0082B4"/>
                </a:solidFill>
                <a:latin typeface="Source Sans Pro" panose="020B0503030403020204" pitchFamily="34" charset="0"/>
                <a:ea typeface="Source Sans Pro" panose="020B0503030403020204" pitchFamily="34" charset="0"/>
                <a:cs typeface="Arial"/>
              </a:rPr>
              <a:t>Substantial amendments OR guidance requested </a:t>
            </a:r>
          </a:p>
        </p:txBody>
      </p:sp>
      <p:sp>
        <p:nvSpPr>
          <p:cNvPr id="8" name="Title 1">
            <a:extLst>
              <a:ext uri="{FF2B5EF4-FFF2-40B4-BE49-F238E27FC236}">
                <a16:creationId xmlns:a16="http://schemas.microsoft.com/office/drawing/2014/main" id="{067538D5-DE65-6CAD-8F34-C5645D764C8E}"/>
              </a:ext>
            </a:extLst>
          </p:cNvPr>
          <p:cNvSpPr txBox="1">
            <a:spLocks/>
          </p:cNvSpPr>
          <p:nvPr/>
        </p:nvSpPr>
        <p:spPr>
          <a:xfrm>
            <a:off x="676711" y="556795"/>
            <a:ext cx="7133665" cy="3791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Source Sans Pro Semibold" panose="020B0603030403020204" pitchFamily="34" charset="0"/>
                <a:ea typeface="Source Sans Pro Semibold" panose="020B0603030403020204" pitchFamily="34" charset="0"/>
                <a:cs typeface="Arial" panose="020B0604020202020204" pitchFamily="34" charset="0"/>
              </a:defRPr>
            </a:lvl1pPr>
          </a:lstStyle>
          <a:p>
            <a:r>
              <a:rPr lang="mi-NZ">
                <a:latin typeface="Source Sans Pro" panose="020B0503030403020204" pitchFamily="34" charset="0"/>
                <a:ea typeface="Source Sans Pro" panose="020B0503030403020204" pitchFamily="34" charset="0"/>
                <a:cs typeface="Arial"/>
              </a:rPr>
              <a:t>ENVIRONMENTAL FLOW &amp; LEVELS</a:t>
            </a:r>
            <a:br>
              <a:rPr lang="mi-NZ">
                <a:latin typeface="Source Sans Pro" panose="020B0503030403020204" pitchFamily="34" charset="0"/>
                <a:ea typeface="Source Sans Pro" panose="020B0503030403020204" pitchFamily="34" charset="0"/>
                <a:cs typeface="Arial"/>
              </a:rPr>
            </a:br>
            <a:r>
              <a:rPr lang="mi-NZ" sz="2400">
                <a:latin typeface="Source Sans Pro" panose="020B0503030403020204" pitchFamily="34" charset="0"/>
                <a:ea typeface="Source Sans Pro" panose="020B0503030403020204" pitchFamily="34" charset="0"/>
                <a:cs typeface="Arial"/>
              </a:rPr>
              <a:t>(&amp; other water quantity related matters)</a:t>
            </a:r>
          </a:p>
        </p:txBody>
      </p:sp>
    </p:spTree>
    <p:extLst>
      <p:ext uri="{BB962C8B-B14F-4D97-AF65-F5344CB8AC3E}">
        <p14:creationId xmlns:p14="http://schemas.microsoft.com/office/powerpoint/2010/main" val="12245495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AE889C91-CB39-3B49-A807-521534682636}" vid="{371C15DE-A4B0-9A44-A998-B4C834F919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C4DEB10F34441999A1327FDE083BB" ma:contentTypeVersion="24" ma:contentTypeDescription="Create a new document." ma:contentTypeScope="" ma:versionID="090bc84738910a2d3fab021e87346e45">
  <xsd:schema xmlns:xsd="http://www.w3.org/2001/XMLSchema" xmlns:xs="http://www.w3.org/2001/XMLSchema" xmlns:p="http://schemas.microsoft.com/office/2006/metadata/properties" xmlns:ns2="cf27507f-fedb-4d15-a0e4-cd26eadbc489" xmlns:ns3="4a49a305-7b07-4317-bde5-150bce7b2c8c" targetNamespace="http://schemas.microsoft.com/office/2006/metadata/properties" ma:root="true" ma:fieldsID="91bf416d4a7340a11e3965b611a0b5ed" ns2:_="" ns3:_="">
    <xsd:import namespace="cf27507f-fedb-4d15-a0e4-cd26eadbc489"/>
    <xsd:import namespace="4a49a305-7b07-4317-bde5-150bce7b2c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ServiceLocation" minOccurs="0"/>
                <xsd:element ref="ns2:Area" minOccurs="0"/>
                <xsd:element ref="ns2:Topic" minOccurs="0"/>
                <xsd:element ref="ns2:PubDate" minOccurs="0"/>
                <xsd:element ref="ns2:Uploaded" minOccurs="0"/>
                <xsd:element ref="ns2:MovedtoLWRPsection" minOccurs="0"/>
                <xsd:element ref="ns2:AddedFMU" minOccurs="0"/>
                <xsd:element ref="ns2:Referenc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7507f-fedb-4d15-a0e4-cd26eadbc4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7d328cb-87b6-454d-8e4d-926b9ed8b4ae"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Area" ma:index="25" nillable="true" ma:displayName="Area" ma:description="Area that the report is relevant for" ma:format="Dropdown" ma:internalName="Area">
      <xsd:simpleType>
        <xsd:restriction base="dms:Text">
          <xsd:maxLength value="255"/>
        </xsd:restriction>
      </xsd:simpleType>
    </xsd:element>
    <xsd:element name="Topic" ma:index="26" nillable="true" ma:displayName="Topic" ma:description="Science topics of the report" ma:format="Dropdown" ma:internalName="Topic">
      <xsd:simpleType>
        <xsd:restriction base="dms:Note">
          <xsd:maxLength value="255"/>
        </xsd:restriction>
      </xsd:simpleType>
    </xsd:element>
    <xsd:element name="PubDate" ma:index="27" nillable="true" ma:displayName="Pub Date" ma:format="DateOnly" ma:internalName="PubDate">
      <xsd:simpleType>
        <xsd:restriction base="dms:DateTime"/>
      </xsd:simpleType>
    </xsd:element>
    <xsd:element name="Uploaded" ma:index="28" nillable="true" ma:displayName="Uploaded " ma:default="0" ma:format="Dropdown" ma:internalName="Uploaded">
      <xsd:simpleType>
        <xsd:restriction base="dms:Boolean"/>
      </xsd:simpleType>
    </xsd:element>
    <xsd:element name="MovedtoLWRPsection" ma:index="29" nillable="true" ma:displayName="Moved to LWRP section " ma:default="1" ma:format="Dropdown" ma:internalName="MovedtoLWRPsection">
      <xsd:simpleType>
        <xsd:restriction base="dms:Boolean"/>
      </xsd:simpleType>
    </xsd:element>
    <xsd:element name="AddedFMU" ma:index="30" nillable="true" ma:displayName="Added FMU" ma:default="0" ma:format="Dropdown" ma:internalName="AddedFMU">
      <xsd:simpleType>
        <xsd:restriction base="dms:Boolean"/>
      </xsd:simpleType>
    </xsd:element>
    <xsd:element name="Referenced" ma:index="31" nillable="true" ma:displayName="Referenced" ma:default="0" ma:format="Dropdown" ma:internalName="Referenc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a49a305-7b07-4317-bde5-150bce7b2c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4bfc52d-eb42-4326-b111-e94bc7d3ebaa}" ma:internalName="TaxCatchAll" ma:showField="CatchAllData" ma:web="4a49a305-7b07-4317-bde5-150bce7b2c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27507f-fedb-4d15-a0e4-cd26eadbc489">
      <Terms xmlns="http://schemas.microsoft.com/office/infopath/2007/PartnerControls"/>
    </lcf76f155ced4ddcb4097134ff3c332f>
    <TaxCatchAll xmlns="4a49a305-7b07-4317-bde5-150bce7b2c8c" xsi:nil="true"/>
    <SharedWithUsers xmlns="4a49a305-7b07-4317-bde5-150bce7b2c8c">
      <UserInfo>
        <DisplayName>Rachel Ozanne</DisplayName>
        <AccountId>57</AccountId>
        <AccountType/>
      </UserInfo>
      <UserInfo>
        <DisplayName>Jason Augspurger</DisplayName>
        <AccountId>46</AccountId>
        <AccountType/>
      </UserInfo>
      <UserInfo>
        <DisplayName>Marc Ettema</DisplayName>
        <AccountId>167</AccountId>
        <AccountType/>
      </UserInfo>
      <UserInfo>
        <DisplayName>Sami Khan</DisplayName>
        <AccountId>321</AccountId>
        <AccountType/>
      </UserInfo>
      <UserInfo>
        <DisplayName>Mark Crawford</DisplayName>
        <AccountId>347</AccountId>
        <AccountType/>
      </UserInfo>
      <UserInfo>
        <DisplayName>Helen Manly</DisplayName>
        <AccountId>56</AccountId>
        <AccountType/>
      </UserInfo>
      <UserInfo>
        <DisplayName>Ciaran Campbell</DisplayName>
        <AccountId>108</AccountId>
        <AccountType/>
      </UserInfo>
      <UserInfo>
        <DisplayName>Pip Eckhoff</DisplayName>
        <AccountId>166</AccountId>
        <AccountType/>
      </UserInfo>
      <UserInfo>
        <DisplayName>Jack Mathieson</DisplayName>
        <AccountId>425</AccountId>
        <AccountType/>
      </UserInfo>
      <UserInfo>
        <DisplayName>Max Cameron</DisplayName>
        <AccountId>114</AccountId>
        <AccountType/>
      </UserInfo>
      <UserInfo>
        <DisplayName>Tim Ware</DisplayName>
        <AccountId>72</AccountId>
        <AccountType/>
      </UserInfo>
      <UserInfo>
        <DisplayName>Alexandra King</DisplayName>
        <AccountId>143</AccountId>
        <AccountType/>
      </UserInfo>
      <UserInfo>
        <DisplayName>Tami Sargeant</DisplayName>
        <AccountId>408</AccountId>
        <AccountType/>
      </UserInfo>
      <UserInfo>
        <DisplayName>Anna Molloy</DisplayName>
        <AccountId>39</AccountId>
        <AccountType/>
      </UserInfo>
      <UserInfo>
        <DisplayName>Amber Smith</DisplayName>
        <AccountId>13</AccountId>
        <AccountType/>
      </UserInfo>
      <UserInfo>
        <DisplayName>Dolina Lee</DisplayName>
        <AccountId>17</AccountId>
        <AccountType/>
      </UserInfo>
      <UserInfo>
        <DisplayName>Sam Maguire</DisplayName>
        <AccountId>371</AccountId>
        <AccountType/>
      </UserInfo>
      <UserInfo>
        <DisplayName>Tom Dyer</DisplayName>
        <AccountId>40</AccountId>
        <AccountType/>
      </UserInfo>
      <UserInfo>
        <DisplayName>Anita Dawe</DisplayName>
        <AccountId>49</AccountId>
        <AccountType/>
      </UserInfo>
      <UserInfo>
        <DisplayName>Fleur Matthews</DisplayName>
        <AccountId>82</AccountId>
        <AccountType/>
      </UserInfo>
      <UserInfo>
        <DisplayName>Joanna Gilroy</DisplayName>
        <AccountId>385</AccountId>
        <AccountType/>
      </UserInfo>
      <UserInfo>
        <DisplayName>Sam Walton</DisplayName>
        <AccountId>16</AccountId>
        <AccountType/>
      </UserInfo>
      <UserInfo>
        <DisplayName>Natasha Pritchard</DisplayName>
        <AccountId>43</AccountId>
        <AccountType/>
      </UserInfo>
      <UserInfo>
        <DisplayName>Simon Wilson</DisplayName>
        <AccountId>192</AccountId>
        <AccountType/>
      </UserInfo>
      <UserInfo>
        <DisplayName>Jo Galer</DisplayName>
        <AccountId>71</AccountId>
        <AccountType/>
      </UserInfo>
      <UserInfo>
        <DisplayName>Matthew Hawtin</DisplayName>
        <AccountId>299</AccountId>
        <AccountType/>
      </UserInfo>
      <UserInfo>
        <DisplayName>Lisa Scott</DisplayName>
        <AccountId>75</AccountId>
        <AccountType/>
      </UserInfo>
      <UserInfo>
        <DisplayName>Markus Dengg</DisplayName>
        <AccountId>245</AccountId>
        <AccountType/>
      </UserInfo>
      <UserInfo>
        <DisplayName>Amir Levy</DisplayName>
        <AccountId>125</AccountId>
        <AccountType/>
      </UserInfo>
      <UserInfo>
        <DisplayName>Hugo Borges</DisplayName>
        <AccountId>100</AccountId>
        <AccountType/>
      </UserInfo>
      <UserInfo>
        <DisplayName>Pete Ravenscroft</DisplayName>
        <AccountId>168</AccountId>
        <AccountType/>
      </UserInfo>
      <UserInfo>
        <DisplayName>Sam Thomas</DisplayName>
        <AccountId>419</AccountId>
        <AccountType/>
      </UserInfo>
      <UserInfo>
        <DisplayName>Brooke Clark</DisplayName>
        <AccountId>459</AccountId>
        <AccountType/>
      </UserInfo>
      <UserInfo>
        <DisplayName>Simon Park</DisplayName>
        <AccountId>237</AccountId>
        <AccountType/>
      </UserInfo>
      <UserInfo>
        <DisplayName>Becky Clements</DisplayName>
        <AccountId>460</AccountId>
        <AccountType/>
      </UserInfo>
      <UserInfo>
        <DisplayName>Tom De Pelsemaeker</DisplayName>
        <AccountId>12</AccountId>
        <AccountType/>
      </UserInfo>
      <UserInfo>
        <DisplayName>Richard Saunders</DisplayName>
        <AccountId>180</AccountId>
        <AccountType/>
      </UserInfo>
      <UserInfo>
        <DisplayName>Shay McDonald</DisplayName>
        <AccountId>209</AccountId>
        <AccountType/>
      </UserInfo>
      <UserInfo>
        <DisplayName>Helen Trotter</DisplayName>
        <AccountId>102</AccountId>
        <AccountType/>
      </UserInfo>
    </SharedWithUsers>
    <Topic xmlns="cf27507f-fedb-4d15-a0e4-cd26eadbc489" xsi:nil="true"/>
    <Area xmlns="cf27507f-fedb-4d15-a0e4-cd26eadbc489" xsi:nil="true"/>
    <PubDate xmlns="cf27507f-fedb-4d15-a0e4-cd26eadbc489" xsi:nil="true"/>
    <MovedtoLWRPsection xmlns="cf27507f-fedb-4d15-a0e4-cd26eadbc489">true</MovedtoLWRPsection>
    <Uploaded xmlns="cf27507f-fedb-4d15-a0e4-cd26eadbc489">false</Uploaded>
    <AddedFMU xmlns="cf27507f-fedb-4d15-a0e4-cd26eadbc489">false</AddedFMU>
    <Referenced xmlns="cf27507f-fedb-4d15-a0e4-cd26eadbc489">false</Reference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D1C222-CB0B-4908-B85F-513A6FD8D7AF}">
  <ds:schemaRefs>
    <ds:schemaRef ds:uri="4a49a305-7b07-4317-bde5-150bce7b2c8c"/>
    <ds:schemaRef ds:uri="cf27507f-fedb-4d15-a0e4-cd26eadbc4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5DB391-5B6A-4C9B-8377-9BEE091D95A4}">
  <ds:schemaRefs>
    <ds:schemaRef ds:uri="4a49a305-7b07-4317-bde5-150bce7b2c8c"/>
    <ds:schemaRef ds:uri="http://schemas.microsoft.com/office/2006/documentManagement/types"/>
    <ds:schemaRef ds:uri="http://schemas.openxmlformats.org/package/2006/metadata/core-properties"/>
    <ds:schemaRef ds:uri="http://purl.org/dc/terms/"/>
    <ds:schemaRef ds:uri="http://purl.org/dc/dcmitype/"/>
    <ds:schemaRef ds:uri="http://purl.org/dc/elements/1.1/"/>
    <ds:schemaRef ds:uri="http://schemas.microsoft.com/office/2006/metadata/properties"/>
    <ds:schemaRef ds:uri="http://schemas.microsoft.com/office/infopath/2007/PartnerControls"/>
    <ds:schemaRef ds:uri="cf27507f-fedb-4d15-a0e4-cd26eadbc489"/>
    <ds:schemaRef ds:uri="http://www.w3.org/XML/1998/namespace"/>
  </ds:schemaRefs>
</ds:datastoreItem>
</file>

<file path=customXml/itemProps3.xml><?xml version="1.0" encoding="utf-8"?>
<ds:datastoreItem xmlns:ds="http://schemas.openxmlformats.org/officeDocument/2006/customXml" ds:itemID="{D47FC246-AE00-4353-8DAA-1693CF1E61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TotalTime>
  <Words>1033</Words>
  <Application>Microsoft Office PowerPoint</Application>
  <PresentationFormat>On-screen Show (16:9)</PresentationFormat>
  <Paragraphs>136</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Source Sans Pro Bold</vt:lpstr>
      <vt:lpstr>Arial</vt:lpstr>
      <vt:lpstr>Arial Black</vt:lpstr>
      <vt:lpstr>Arial Narrow</vt:lpstr>
      <vt:lpstr>Calibri</vt:lpstr>
      <vt:lpstr>Franklin Gothic Book</vt:lpstr>
      <vt:lpstr>Source Sans Pro Semibold</vt:lpstr>
      <vt:lpstr>Source Sans Pro</vt:lpstr>
      <vt:lpstr> Source Sans Pro Semibold</vt:lpstr>
      <vt:lpstr>Office Theme</vt:lpstr>
      <vt:lpstr>PowerPoint Presentation</vt:lpstr>
      <vt:lpstr>PowerPoint Presentation</vt:lpstr>
      <vt:lpstr>PowerPoint Presentation</vt:lpstr>
      <vt:lpstr>GENERAL – HYDRO-ELECRICITY GENERATION</vt:lpstr>
      <vt:lpstr>GENERAL – HYDRO-ELECRICITY GENERATION</vt:lpstr>
      <vt:lpstr>ENVIRONMENTAL FLOW &amp; LEVELS (&amp; other water quantity related matters)</vt:lpstr>
      <vt:lpstr>ENVIRONMENTAL FLOW &amp; LEVELS (&amp; other water quantity related matters)</vt:lpstr>
      <vt:lpstr>ENVIRONMENTAL FLOW &amp; LEVELS (&amp; other water quantity related matters)</vt:lpstr>
      <vt:lpstr>PowerPoint Presentation</vt:lpstr>
      <vt:lpstr>DAMMING AND DIVERSION</vt:lpstr>
      <vt:lpstr>DAMMING AND DIVERSION</vt:lpstr>
      <vt:lpstr>FMU and rohe specific provisions</vt:lpstr>
      <vt:lpstr>FMU and rohe specific provisions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Jason Anson</dc:creator>
  <cp:keywords/>
  <dc:description/>
  <cp:lastModifiedBy>Tom De Pelsemaeker</cp:lastModifiedBy>
  <cp:revision>2</cp:revision>
  <cp:lastPrinted>2023-11-21T04:22:01Z</cp:lastPrinted>
  <dcterms:created xsi:type="dcterms:W3CDTF">2023-04-19T04:20:53Z</dcterms:created>
  <dcterms:modified xsi:type="dcterms:W3CDTF">2024-03-26T00:24:08Z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0x0101003B8C4DEB10F34441999A1327FDE083BB</vt:lpwstr>
  </property>
  <property fmtid="{D5CDD505-2E9C-101B-9397-08002B2CF9AE}" pid="3" name="MediaServiceImageTags">
    <vt:lpwstr/>
  </property>
</Properties>
</file>